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6"/>
  </p:notesMasterIdLst>
  <p:sldIdLst>
    <p:sldId id="256" r:id="rId3"/>
    <p:sldId id="257" r:id="rId4"/>
    <p:sldId id="266" r:id="rId5"/>
    <p:sldId id="268" r:id="rId6"/>
    <p:sldId id="259" r:id="rId7"/>
    <p:sldId id="260" r:id="rId8"/>
    <p:sldId id="261" r:id="rId9"/>
    <p:sldId id="271" r:id="rId10"/>
    <p:sldId id="273" r:id="rId11"/>
    <p:sldId id="269" r:id="rId12"/>
    <p:sldId id="272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12ECD-E7A2-7E24-4777-297E61285B60}" v="22" dt="2019-12-05T08:32:27.122"/>
    <p1510:client id="{3FFA661E-3D21-4E18-965F-A9CE83ECC4DC}" v="174" dt="2019-12-05T18:27:24.186"/>
    <p1510:client id="{59942A37-03AD-BD55-D204-8B664E882CF9}" v="31" dt="2019-12-05T16:46:10.766"/>
    <p1510:client id="{6341492C-DEE3-47E7-94AA-BCA3AF75D5F2}" v="185" dt="2019-12-05T07:05:46.689"/>
    <p1510:client id="{76D56F51-46C6-EE8E-E27E-9A2364984A56}" v="393" dt="2019-12-05T18:37:17.104"/>
    <p1510:client id="{780395AD-392C-ACFE-7163-4DAE71B7AA24}" v="8" dt="2019-12-13T00:20:08.071"/>
    <p1510:client id="{8D464B0C-296E-BA9E-B8D0-FB16A0E26400}" v="350" dt="2019-12-05T08:12:31.509"/>
    <p1510:client id="{FC231E2F-E258-019B-BD43-E957C616EB3E}" v="1" dt="2019-12-17T01:03:58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thaiya Srinivasan, Sharmila" userId="S::s_k309@txstate.edu::d11d84ad-70f1-4d30-b741-352403a53af9" providerId="AD" clId="Web-{FC231E2F-E258-019B-BD43-E957C616EB3E}"/>
    <pc:docChg chg="modSld">
      <pc:chgData name="Kanthaiya Srinivasan, Sharmila" userId="S::s_k309@txstate.edu::d11d84ad-70f1-4d30-b741-352403a53af9" providerId="AD" clId="Web-{FC231E2F-E258-019B-BD43-E957C616EB3E}" dt="2019-12-17T01:03:58.221" v="0" actId="1076"/>
      <pc:docMkLst>
        <pc:docMk/>
      </pc:docMkLst>
      <pc:sldChg chg="modSp">
        <pc:chgData name="Kanthaiya Srinivasan, Sharmila" userId="S::s_k309@txstate.edu::d11d84ad-70f1-4d30-b741-352403a53af9" providerId="AD" clId="Web-{FC231E2F-E258-019B-BD43-E957C616EB3E}" dt="2019-12-17T01:03:58.221" v="0" actId="1076"/>
        <pc:sldMkLst>
          <pc:docMk/>
          <pc:sldMk cId="2070900902" sldId="268"/>
        </pc:sldMkLst>
        <pc:picChg chg="mod">
          <ac:chgData name="Kanthaiya Srinivasan, Sharmila" userId="S::s_k309@txstate.edu::d11d84ad-70f1-4d30-b741-352403a53af9" providerId="AD" clId="Web-{FC231E2F-E258-019B-BD43-E957C616EB3E}" dt="2019-12-17T01:03:58.221" v="0" actId="1076"/>
          <ac:picMkLst>
            <pc:docMk/>
            <pc:sldMk cId="2070900902" sldId="268"/>
            <ac:picMk id="59" creationId="{5BE44DF4-F123-4A68-A9FA-2AF49835AF9D}"/>
          </ac:picMkLst>
        </pc:picChg>
      </pc:sldChg>
    </pc:docChg>
  </pc:docChgLst>
  <pc:docChgLst>
    <pc:chgData name="Kanthaiya Srinivasan, Sharmila" userId="S::s_k309@txstate.edu::d11d84ad-70f1-4d30-b741-352403a53af9" providerId="AD" clId="Web-{39412ECD-E7A2-7E24-4777-297E61285B60}"/>
    <pc:docChg chg="modSld">
      <pc:chgData name="Kanthaiya Srinivasan, Sharmila" userId="S::s_k309@txstate.edu::d11d84ad-70f1-4d30-b741-352403a53af9" providerId="AD" clId="Web-{39412ECD-E7A2-7E24-4777-297E61285B60}" dt="2019-12-05T08:32:27.122" v="21" actId="20577"/>
      <pc:docMkLst>
        <pc:docMk/>
      </pc:docMkLst>
      <pc:sldChg chg="modSp">
        <pc:chgData name="Kanthaiya Srinivasan, Sharmila" userId="S::s_k309@txstate.edu::d11d84ad-70f1-4d30-b741-352403a53af9" providerId="AD" clId="Web-{39412ECD-E7A2-7E24-4777-297E61285B60}" dt="2019-12-05T08:32:27.106" v="20" actId="20577"/>
        <pc:sldMkLst>
          <pc:docMk/>
          <pc:sldMk cId="559771239" sldId="257"/>
        </pc:sldMkLst>
        <pc:spChg chg="mod">
          <ac:chgData name="Kanthaiya Srinivasan, Sharmila" userId="S::s_k309@txstate.edu::d11d84ad-70f1-4d30-b741-352403a53af9" providerId="AD" clId="Web-{39412ECD-E7A2-7E24-4777-297E61285B60}" dt="2019-12-05T08:32:27.106" v="20" actId="20577"/>
          <ac:spMkLst>
            <pc:docMk/>
            <pc:sldMk cId="559771239" sldId="257"/>
            <ac:spMk id="16" creationId="{4D8CD03D-6485-4EAF-A983-98D660476610}"/>
          </ac:spMkLst>
        </pc:spChg>
      </pc:sldChg>
    </pc:docChg>
  </pc:docChgLst>
  <pc:docChgLst>
    <pc:chgData name="Kanthaiya Srinivasan, Sharmila" userId="S::s_k309@txstate.edu::d11d84ad-70f1-4d30-b741-352403a53af9" providerId="AD" clId="Web-{76D56F51-46C6-EE8E-E27E-9A2364984A56}"/>
    <pc:docChg chg="addSld modSld">
      <pc:chgData name="Kanthaiya Srinivasan, Sharmila" userId="S::s_k309@txstate.edu::d11d84ad-70f1-4d30-b741-352403a53af9" providerId="AD" clId="Web-{76D56F51-46C6-EE8E-E27E-9A2364984A56}" dt="2019-12-05T18:37:26.916" v="394"/>
      <pc:docMkLst>
        <pc:docMk/>
      </pc:docMkLst>
      <pc:sldChg chg="modSp">
        <pc:chgData name="Kanthaiya Srinivasan, Sharmila" userId="S::s_k309@txstate.edu::d11d84ad-70f1-4d30-b741-352403a53af9" providerId="AD" clId="Web-{76D56F51-46C6-EE8E-E27E-9A2364984A56}" dt="2019-12-05T18:28:04.640" v="353" actId="14100"/>
        <pc:sldMkLst>
          <pc:docMk/>
          <pc:sldMk cId="1748465961" sldId="259"/>
        </pc:sldMkLst>
        <pc:picChg chg="mod">
          <ac:chgData name="Kanthaiya Srinivasan, Sharmila" userId="S::s_k309@txstate.edu::d11d84ad-70f1-4d30-b741-352403a53af9" providerId="AD" clId="Web-{76D56F51-46C6-EE8E-E27E-9A2364984A56}" dt="2019-12-05T18:27:56.173" v="351" actId="14100"/>
          <ac:picMkLst>
            <pc:docMk/>
            <pc:sldMk cId="1748465961" sldId="259"/>
            <ac:picMk id="4" creationId="{1A49FDA3-34EA-412A-A7DC-CD5B914618A6}"/>
          </ac:picMkLst>
        </pc:picChg>
        <pc:picChg chg="mod">
          <ac:chgData name="Kanthaiya Srinivasan, Sharmila" userId="S::s_k309@txstate.edu::d11d84ad-70f1-4d30-b741-352403a53af9" providerId="AD" clId="Web-{76D56F51-46C6-EE8E-E27E-9A2364984A56}" dt="2019-12-05T18:28:04.640" v="353" actId="14100"/>
          <ac:picMkLst>
            <pc:docMk/>
            <pc:sldMk cId="1748465961" sldId="259"/>
            <ac:picMk id="5" creationId="{9F1E569C-94F4-4B72-9170-63C391754A7C}"/>
          </ac:picMkLst>
        </pc:picChg>
      </pc:sldChg>
      <pc:sldChg chg="modSp">
        <pc:chgData name="Kanthaiya Srinivasan, Sharmila" userId="S::s_k309@txstate.edu::d11d84ad-70f1-4d30-b741-352403a53af9" providerId="AD" clId="Web-{76D56F51-46C6-EE8E-E27E-9A2364984A56}" dt="2019-12-05T18:28:33.609" v="367" actId="20577"/>
        <pc:sldMkLst>
          <pc:docMk/>
          <pc:sldMk cId="1373458267" sldId="260"/>
        </pc:sldMkLst>
        <pc:spChg chg="mod">
          <ac:chgData name="Kanthaiya Srinivasan, Sharmila" userId="S::s_k309@txstate.edu::d11d84ad-70f1-4d30-b741-352403a53af9" providerId="AD" clId="Web-{76D56F51-46C6-EE8E-E27E-9A2364984A56}" dt="2019-12-05T18:28:33.609" v="367" actId="20577"/>
          <ac:spMkLst>
            <pc:docMk/>
            <pc:sldMk cId="1373458267" sldId="260"/>
            <ac:spMk id="3" creationId="{81581F04-45D5-451C-8300-E786C29BC655}"/>
          </ac:spMkLst>
        </pc:spChg>
      </pc:sldChg>
      <pc:sldChg chg="modSp">
        <pc:chgData name="Kanthaiya Srinivasan, Sharmila" userId="S::s_k309@txstate.edu::d11d84ad-70f1-4d30-b741-352403a53af9" providerId="AD" clId="Web-{76D56F51-46C6-EE8E-E27E-9A2364984A56}" dt="2019-12-05T18:27:02.187" v="348" actId="20577"/>
        <pc:sldMkLst>
          <pc:docMk/>
          <pc:sldMk cId="2070900902" sldId="268"/>
        </pc:sldMkLst>
        <pc:graphicFrameChg chg="modGraphic">
          <ac:chgData name="Kanthaiya Srinivasan, Sharmila" userId="S::s_k309@txstate.edu::d11d84ad-70f1-4d30-b741-352403a53af9" providerId="AD" clId="Web-{76D56F51-46C6-EE8E-E27E-9A2364984A56}" dt="2019-12-05T18:27:02.187" v="348" actId="20577"/>
          <ac:graphicFrameMkLst>
            <pc:docMk/>
            <pc:sldMk cId="2070900902" sldId="268"/>
            <ac:graphicFrameMk id="10" creationId="{413BE7F8-1D76-458F-8433-664076A379F1}"/>
          </ac:graphicFrameMkLst>
        </pc:graphicFrameChg>
      </pc:sldChg>
      <pc:sldChg chg="addSp delSp modSp new mod setBg">
        <pc:chgData name="Kanthaiya Srinivasan, Sharmila" userId="S::s_k309@txstate.edu::d11d84ad-70f1-4d30-b741-352403a53af9" providerId="AD" clId="Web-{76D56F51-46C6-EE8E-E27E-9A2364984A56}" dt="2019-12-05T18:37:26.916" v="394"/>
        <pc:sldMkLst>
          <pc:docMk/>
          <pc:sldMk cId="2121851099" sldId="273"/>
        </pc:sldMkLst>
        <pc:spChg chg="mod">
          <ac:chgData name="Kanthaiya Srinivasan, Sharmila" userId="S::s_k309@txstate.edu::d11d84ad-70f1-4d30-b741-352403a53af9" providerId="AD" clId="Web-{76D56F51-46C6-EE8E-E27E-9A2364984A56}" dt="2019-12-05T18:37:26.916" v="394"/>
          <ac:spMkLst>
            <pc:docMk/>
            <pc:sldMk cId="2121851099" sldId="273"/>
            <ac:spMk id="2" creationId="{7C20544C-CAC6-4C4F-A27B-C9988AF92A5B}"/>
          </ac:spMkLst>
        </pc:spChg>
        <pc:spChg chg="del mod">
          <ac:chgData name="Kanthaiya Srinivasan, Sharmila" userId="S::s_k309@txstate.edu::d11d84ad-70f1-4d30-b741-352403a53af9" providerId="AD" clId="Web-{76D56F51-46C6-EE8E-E27E-9A2364984A56}" dt="2019-12-05T18:36:29.213" v="369"/>
          <ac:spMkLst>
            <pc:docMk/>
            <pc:sldMk cId="2121851099" sldId="273"/>
            <ac:spMk id="3" creationId="{4AB12FCB-B200-495C-A8CB-D0EB09BD6E45}"/>
          </ac:spMkLst>
        </pc:spChg>
        <pc:spChg chg="add del">
          <ac:chgData name="Kanthaiya Srinivasan, Sharmila" userId="S::s_k309@txstate.edu::d11d84ad-70f1-4d30-b741-352403a53af9" providerId="AD" clId="Web-{76D56F51-46C6-EE8E-E27E-9A2364984A56}" dt="2019-12-05T18:37:26.916" v="394"/>
          <ac:spMkLst>
            <pc:docMk/>
            <pc:sldMk cId="2121851099" sldId="273"/>
            <ac:spMk id="10" creationId="{3836D221-E91F-4CA7-904A-D533B97F4396}"/>
          </ac:spMkLst>
        </pc:spChg>
        <pc:spChg chg="add del">
          <ac:chgData name="Kanthaiya Srinivasan, Sharmila" userId="S::s_k309@txstate.edu::d11d84ad-70f1-4d30-b741-352403a53af9" providerId="AD" clId="Web-{76D56F51-46C6-EE8E-E27E-9A2364984A56}" dt="2019-12-05T18:37:26.916" v="394"/>
          <ac:spMkLst>
            <pc:docMk/>
            <pc:sldMk cId="2121851099" sldId="273"/>
            <ac:spMk id="12" creationId="{563906AD-57D2-40AD-A4A4-DEE56613DB09}"/>
          </ac:spMkLst>
        </pc:spChg>
        <pc:spChg chg="add">
          <ac:chgData name="Kanthaiya Srinivasan, Sharmila" userId="S::s_k309@txstate.edu::d11d84ad-70f1-4d30-b741-352403a53af9" providerId="AD" clId="Web-{76D56F51-46C6-EE8E-E27E-9A2364984A56}" dt="2019-12-05T18:37:26.916" v="394"/>
          <ac:spMkLst>
            <pc:docMk/>
            <pc:sldMk cId="2121851099" sldId="273"/>
            <ac:spMk id="17" creationId="{3FFC9634-3DDF-470B-8F18-5B104CF97406}"/>
          </ac:spMkLst>
        </pc:spChg>
        <pc:spChg chg="add">
          <ac:chgData name="Kanthaiya Srinivasan, Sharmila" userId="S::s_k309@txstate.edu::d11d84ad-70f1-4d30-b741-352403a53af9" providerId="AD" clId="Web-{76D56F51-46C6-EE8E-E27E-9A2364984A56}" dt="2019-12-05T18:37:26.916" v="394"/>
          <ac:spMkLst>
            <pc:docMk/>
            <pc:sldMk cId="2121851099" sldId="273"/>
            <ac:spMk id="19" creationId="{B077E501-B521-4B06-96AB-DC473865DDAE}"/>
          </ac:spMkLst>
        </pc:spChg>
        <pc:graphicFrameChg chg="add mod modGraphic">
          <ac:chgData name="Kanthaiya Srinivasan, Sharmila" userId="S::s_k309@txstate.edu::d11d84ad-70f1-4d30-b741-352403a53af9" providerId="AD" clId="Web-{76D56F51-46C6-EE8E-E27E-9A2364984A56}" dt="2019-12-05T18:37:26.916" v="394"/>
          <ac:graphicFrameMkLst>
            <pc:docMk/>
            <pc:sldMk cId="2121851099" sldId="273"/>
            <ac:graphicFrameMk id="5" creationId="{3F05AB4D-3C51-497D-9FA6-10F758FFCAF1}"/>
          </ac:graphicFrameMkLst>
        </pc:graphicFrameChg>
      </pc:sldChg>
    </pc:docChg>
  </pc:docChgLst>
  <pc:docChgLst>
    <pc:chgData name="Kanthaiya Srinivasan, Sharmila" userId="S::s_k309@txstate.edu::d11d84ad-70f1-4d30-b741-352403a53af9" providerId="AD" clId="Web-{6341492C-DEE3-47E7-94AA-BCA3AF75D5F2}"/>
    <pc:docChg chg="addSld delSld modSld addMainMaster delMainMaster">
      <pc:chgData name="Kanthaiya Srinivasan, Sharmila" userId="S::s_k309@txstate.edu::d11d84ad-70f1-4d30-b741-352403a53af9" providerId="AD" clId="Web-{6341492C-DEE3-47E7-94AA-BCA3AF75D5F2}" dt="2019-12-05T07:05:46.689" v="180"/>
      <pc:docMkLst>
        <pc:docMk/>
      </pc:docMkLst>
      <pc:sldChg chg="addSp delSp modSp mod setBg modClrScheme setClrOvrMap chgLayout">
        <pc:chgData name="Kanthaiya Srinivasan, Sharmila" userId="S::s_k309@txstate.edu::d11d84ad-70f1-4d30-b741-352403a53af9" providerId="AD" clId="Web-{6341492C-DEE3-47E7-94AA-BCA3AF75D5F2}" dt="2019-12-05T06:37:53.367" v="39"/>
        <pc:sldMkLst>
          <pc:docMk/>
          <pc:sldMk cId="109857222" sldId="256"/>
        </pc:sldMkLst>
        <pc:spChg chg="mod">
          <ac:chgData name="Kanthaiya Srinivasan, Sharmila" userId="S::s_k309@txstate.edu::d11d84ad-70f1-4d30-b741-352403a53af9" providerId="AD" clId="Web-{6341492C-DEE3-47E7-94AA-BCA3AF75D5F2}" dt="2019-12-05T06:37:53.367" v="3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nthaiya Srinivasan, Sharmila" userId="S::s_k309@txstate.edu::d11d84ad-70f1-4d30-b741-352403a53af9" providerId="AD" clId="Web-{6341492C-DEE3-47E7-94AA-BCA3AF75D5F2}" dt="2019-12-05T06:37:53.367" v="3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46.055" v="37"/>
          <ac:spMkLst>
            <pc:docMk/>
            <pc:sldMk cId="109857222" sldId="256"/>
            <ac:spMk id="5" creationId="{E6C8E6EB-4C59-429B-97E4-72A058CFC4FB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46.055" v="37"/>
          <ac:spMkLst>
            <pc:docMk/>
            <pc:sldMk cId="109857222" sldId="256"/>
            <ac:spMk id="6" creationId="{B5B90362-AFCC-46A9-B41C-A257A8C5B314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46.055" v="37"/>
          <ac:spMkLst>
            <pc:docMk/>
            <pc:sldMk cId="109857222" sldId="256"/>
            <ac:spMk id="7" creationId="{F71EF7F1-38BA-471D-8CD4-2A9AE8E35527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46.055" v="37"/>
          <ac:spMkLst>
            <pc:docMk/>
            <pc:sldMk cId="109857222" sldId="256"/>
            <ac:spMk id="8" creationId="{B8DD2392-397B-48BF-BEFA-EA1FB881CA85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31.367" v="35"/>
          <ac:spMkLst>
            <pc:docMk/>
            <pc:sldMk cId="109857222" sldId="256"/>
            <ac:spMk id="9" creationId="{1E94681D-2A4C-4A8D-B9B5-31D440D0328D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31.367" v="35"/>
          <ac:spMkLst>
            <pc:docMk/>
            <pc:sldMk cId="109857222" sldId="256"/>
            <ac:spMk id="11" creationId="{FB65ABA3-820C-4D75-9437-9EFA1ADFE134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53.367" v="39"/>
          <ac:spMkLst>
            <pc:docMk/>
            <pc:sldMk cId="109857222" sldId="256"/>
            <ac:spMk id="12" creationId="{1E94681D-2A4C-4A8D-B9B5-31D440D0328D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31.367" v="35"/>
          <ac:spMkLst>
            <pc:docMk/>
            <pc:sldMk cId="109857222" sldId="256"/>
            <ac:spMk id="13" creationId="{036BF2FB-90D8-48DB-BD34-D040CDCFF208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53.367" v="39"/>
          <ac:spMkLst>
            <pc:docMk/>
            <pc:sldMk cId="109857222" sldId="256"/>
            <ac:spMk id="14" creationId="{FB65ABA3-820C-4D75-9437-9EFA1ADFE134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31.367" v="35"/>
          <ac:spMkLst>
            <pc:docMk/>
            <pc:sldMk cId="109857222" sldId="256"/>
            <ac:spMk id="15" creationId="{78632963-757B-40C2-BB84-FC6107A54DAD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53.367" v="39"/>
          <ac:spMkLst>
            <pc:docMk/>
            <pc:sldMk cId="109857222" sldId="256"/>
            <ac:spMk id="16" creationId="{036BF2FB-90D8-48DB-BD34-D040CDCFF208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31.367" v="35"/>
          <ac:spMkLst>
            <pc:docMk/>
            <pc:sldMk cId="109857222" sldId="256"/>
            <ac:spMk id="17" creationId="{2853AE55-7E35-44B0-89F1-3F52B262AF33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53.367" v="39"/>
          <ac:spMkLst>
            <pc:docMk/>
            <pc:sldMk cId="109857222" sldId="256"/>
            <ac:spMk id="18" creationId="{78632963-757B-40C2-BB84-FC6107A54DAD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31.367" v="35"/>
          <ac:spMkLst>
            <pc:docMk/>
            <pc:sldMk cId="109857222" sldId="256"/>
            <ac:spMk id="19" creationId="{DBC4BE4D-4B50-4F51-9F85-4B5D60B02D81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53.367" v="39"/>
          <ac:spMkLst>
            <pc:docMk/>
            <pc:sldMk cId="109857222" sldId="256"/>
            <ac:spMk id="21" creationId="{2853AE55-7E35-44B0-89F1-3F52B262AF33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37:53.367" v="39"/>
          <ac:spMkLst>
            <pc:docMk/>
            <pc:sldMk cId="109857222" sldId="256"/>
            <ac:spMk id="22" creationId="{DBC4BE4D-4B50-4F51-9F85-4B5D60B02D81}"/>
          </ac:spMkLst>
        </pc:spChg>
        <pc:picChg chg="add del">
          <ac:chgData name="Kanthaiya Srinivasan, Sharmila" userId="S::s_k309@txstate.edu::d11d84ad-70f1-4d30-b741-352403a53af9" providerId="AD" clId="Web-{6341492C-DEE3-47E7-94AA-BCA3AF75D5F2}" dt="2019-12-05T06:37:31.367" v="35"/>
          <ac:picMkLst>
            <pc:docMk/>
            <pc:sldMk cId="109857222" sldId="256"/>
            <ac:picMk id="4" creationId="{E8E0E592-1F57-4BA9-8498-548557F49F2B}"/>
          </ac:picMkLst>
        </pc:picChg>
        <pc:picChg chg="add del">
          <ac:chgData name="Kanthaiya Srinivasan, Sharmila" userId="S::s_k309@txstate.edu::d11d84ad-70f1-4d30-b741-352403a53af9" providerId="AD" clId="Web-{6341492C-DEE3-47E7-94AA-BCA3AF75D5F2}" dt="2019-12-05T06:37:46.055" v="37"/>
          <ac:picMkLst>
            <pc:docMk/>
            <pc:sldMk cId="109857222" sldId="256"/>
            <ac:picMk id="10" creationId="{7397A60A-2B6D-4933-B4DF-5E895FF4D79A}"/>
          </ac:picMkLst>
        </pc:picChg>
        <pc:picChg chg="add del">
          <ac:chgData name="Kanthaiya Srinivasan, Sharmila" userId="S::s_k309@txstate.edu::d11d84ad-70f1-4d30-b741-352403a53af9" providerId="AD" clId="Web-{6341492C-DEE3-47E7-94AA-BCA3AF75D5F2}" dt="2019-12-05T06:37:53.367" v="39"/>
          <ac:picMkLst>
            <pc:docMk/>
            <pc:sldMk cId="109857222" sldId="256"/>
            <ac:picMk id="20" creationId="{2E536157-3428-4A03-A3EB-C88A512B3D28}"/>
          </ac:picMkLst>
        </pc:picChg>
      </pc:sldChg>
      <pc:sldChg chg="addSp delSp modSp new mod setBg setClrOvrMap">
        <pc:chgData name="Kanthaiya Srinivasan, Sharmila" userId="S::s_k309@txstate.edu::d11d84ad-70f1-4d30-b741-352403a53af9" providerId="AD" clId="Web-{6341492C-DEE3-47E7-94AA-BCA3AF75D5F2}" dt="2019-12-05T06:48:07.402" v="135"/>
        <pc:sldMkLst>
          <pc:docMk/>
          <pc:sldMk cId="559771239" sldId="257"/>
        </pc:sldMkLst>
        <pc:spChg chg="mod ord">
          <ac:chgData name="Kanthaiya Srinivasan, Sharmila" userId="S::s_k309@txstate.edu::d11d84ad-70f1-4d30-b741-352403a53af9" providerId="AD" clId="Web-{6341492C-DEE3-47E7-94AA-BCA3AF75D5F2}" dt="2019-12-05T06:48:07.402" v="135"/>
          <ac:spMkLst>
            <pc:docMk/>
            <pc:sldMk cId="559771239" sldId="257"/>
            <ac:spMk id="2" creationId="{0CEAB087-580E-465C-920B-9B985EFA3A82}"/>
          </ac:spMkLst>
        </pc:spChg>
        <pc:spChg chg="del">
          <ac:chgData name="Kanthaiya Srinivasan, Sharmila" userId="S::s_k309@txstate.edu::d11d84ad-70f1-4d30-b741-352403a53af9" providerId="AD" clId="Web-{6341492C-DEE3-47E7-94AA-BCA3AF75D5F2}" dt="2019-12-05T06:47:24.746" v="130"/>
          <ac:spMkLst>
            <pc:docMk/>
            <pc:sldMk cId="559771239" sldId="257"/>
            <ac:spMk id="3" creationId="{59C5868B-785C-4F85-8F63-D35A8609C2F0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48:07.386" v="134"/>
          <ac:spMkLst>
            <pc:docMk/>
            <pc:sldMk cId="559771239" sldId="257"/>
            <ac:spMk id="6" creationId="{3CD9DF72-87A3-404E-A828-84CBF11A8303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48:02.043" v="132"/>
          <ac:spMkLst>
            <pc:docMk/>
            <pc:sldMk cId="559771239" sldId="257"/>
            <ac:spMk id="8" creationId="{845B1515-FDDD-4774-82E0-1CE699842F20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48:07.386" v="134"/>
          <ac:spMkLst>
            <pc:docMk/>
            <pc:sldMk cId="559771239" sldId="257"/>
            <ac:spMk id="9" creationId="{40CFA12C-5C01-4907-8033-BD95CC32B37A}"/>
          </ac:spMkLst>
        </pc:spChg>
        <pc:spChg chg="add">
          <ac:chgData name="Kanthaiya Srinivasan, Sharmila" userId="S::s_k309@txstate.edu::d11d84ad-70f1-4d30-b741-352403a53af9" providerId="AD" clId="Web-{6341492C-DEE3-47E7-94AA-BCA3AF75D5F2}" dt="2019-12-05T06:48:07.402" v="135"/>
          <ac:spMkLst>
            <pc:docMk/>
            <pc:sldMk cId="559771239" sldId="257"/>
            <ac:spMk id="10" creationId="{92468898-5A6E-4D55-85EC-308E785EE06C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48:02.043" v="132"/>
          <ac:spMkLst>
            <pc:docMk/>
            <pc:sldMk cId="559771239" sldId="257"/>
            <ac:spMk id="11" creationId="{7C432AFE-B3D2-4BFF-BF8F-96C27AFF1AC7}"/>
          </ac:spMkLst>
        </pc:spChg>
        <pc:spChg chg="add">
          <ac:chgData name="Kanthaiya Srinivasan, Sharmila" userId="S::s_k309@txstate.edu::d11d84ad-70f1-4d30-b741-352403a53af9" providerId="AD" clId="Web-{6341492C-DEE3-47E7-94AA-BCA3AF75D5F2}" dt="2019-12-05T06:48:07.402" v="135"/>
          <ac:spMkLst>
            <pc:docMk/>
            <pc:sldMk cId="559771239" sldId="257"/>
            <ac:spMk id="12" creationId="{3E23A947-2D45-4208-AE2B-64948C87A3EB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48:02.043" v="132"/>
          <ac:spMkLst>
            <pc:docMk/>
            <pc:sldMk cId="559771239" sldId="257"/>
            <ac:spMk id="13" creationId="{AF2F604E-43BE-4DC3-B983-E071523364F8}"/>
          </ac:spMkLst>
        </pc:spChg>
        <pc:spChg chg="add">
          <ac:chgData name="Kanthaiya Srinivasan, Sharmila" userId="S::s_k309@txstate.edu::d11d84ad-70f1-4d30-b741-352403a53af9" providerId="AD" clId="Web-{6341492C-DEE3-47E7-94AA-BCA3AF75D5F2}" dt="2019-12-05T06:48:07.402" v="135"/>
          <ac:spMkLst>
            <pc:docMk/>
            <pc:sldMk cId="559771239" sldId="257"/>
            <ac:spMk id="14" creationId="{E5BBB0F9-6A59-4D02-A9C7-A2D6516684CE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6:48:02.043" v="132"/>
          <ac:spMkLst>
            <pc:docMk/>
            <pc:sldMk cId="559771239" sldId="257"/>
            <ac:spMk id="15" creationId="{08C9B587-E65E-4B52-B37C-ABEBB6E87928}"/>
          </ac:spMkLst>
        </pc:spChg>
        <pc:spChg chg="add">
          <ac:chgData name="Kanthaiya Srinivasan, Sharmila" userId="S::s_k309@txstate.edu::d11d84ad-70f1-4d30-b741-352403a53af9" providerId="AD" clId="Web-{6341492C-DEE3-47E7-94AA-BCA3AF75D5F2}" dt="2019-12-05T06:48:07.402" v="135"/>
          <ac:spMkLst>
            <pc:docMk/>
            <pc:sldMk cId="559771239" sldId="257"/>
            <ac:spMk id="16" creationId="{4D8CD03D-6485-4EAF-A983-98D660476610}"/>
          </ac:spMkLst>
        </pc:spChg>
        <pc:picChg chg="add mod ord">
          <ac:chgData name="Kanthaiya Srinivasan, Sharmila" userId="S::s_k309@txstate.edu::d11d84ad-70f1-4d30-b741-352403a53af9" providerId="AD" clId="Web-{6341492C-DEE3-47E7-94AA-BCA3AF75D5F2}" dt="2019-12-05T06:48:07.402" v="135"/>
          <ac:picMkLst>
            <pc:docMk/>
            <pc:sldMk cId="559771239" sldId="257"/>
            <ac:picMk id="4" creationId="{28B3A068-6C0B-4033-AFCA-9B96331E68D7}"/>
          </ac:picMkLst>
        </pc:picChg>
        <pc:cxnChg chg="add del">
          <ac:chgData name="Kanthaiya Srinivasan, Sharmila" userId="S::s_k309@txstate.edu::d11d84ad-70f1-4d30-b741-352403a53af9" providerId="AD" clId="Web-{6341492C-DEE3-47E7-94AA-BCA3AF75D5F2}" dt="2019-12-05T06:48:07.386" v="134"/>
          <ac:cxnSpMkLst>
            <pc:docMk/>
            <pc:sldMk cId="559771239" sldId="257"/>
            <ac:cxnSpMk id="7" creationId="{20E3A342-4D61-4E3F-AF90-1AB42AEB96CC}"/>
          </ac:cxnSpMkLst>
        </pc:cxnChg>
      </pc:sldChg>
      <pc:sldChg chg="addSp modSp new del">
        <pc:chgData name="Kanthaiya Srinivasan, Sharmila" userId="S::s_k309@txstate.edu::d11d84ad-70f1-4d30-b741-352403a53af9" providerId="AD" clId="Web-{6341492C-DEE3-47E7-94AA-BCA3AF75D5F2}" dt="2019-12-05T06:52:19.102" v="141"/>
        <pc:sldMkLst>
          <pc:docMk/>
          <pc:sldMk cId="3322561622" sldId="258"/>
        </pc:sldMkLst>
        <pc:spChg chg="mod">
          <ac:chgData name="Kanthaiya Srinivasan, Sharmila" userId="S::s_k309@txstate.edu::d11d84ad-70f1-4d30-b741-352403a53af9" providerId="AD" clId="Web-{6341492C-DEE3-47E7-94AA-BCA3AF75D5F2}" dt="2019-12-05T06:39:12.710" v="60" actId="20577"/>
          <ac:spMkLst>
            <pc:docMk/>
            <pc:sldMk cId="3322561622" sldId="258"/>
            <ac:spMk id="2" creationId="{FCF50273-4CBD-4B67-96BF-3DAAF2427E81}"/>
          </ac:spMkLst>
        </pc:spChg>
        <pc:spChg chg="mod">
          <ac:chgData name="Kanthaiya Srinivasan, Sharmila" userId="S::s_k309@txstate.edu::d11d84ad-70f1-4d30-b741-352403a53af9" providerId="AD" clId="Web-{6341492C-DEE3-47E7-94AA-BCA3AF75D5F2}" dt="2019-12-05T06:52:07.087" v="137" actId="20577"/>
          <ac:spMkLst>
            <pc:docMk/>
            <pc:sldMk cId="3322561622" sldId="258"/>
            <ac:spMk id="3" creationId="{AB9B8871-ED13-40BA-BE08-6E3217766AA2}"/>
          </ac:spMkLst>
        </pc:spChg>
        <pc:graphicFrameChg chg="add">
          <ac:chgData name="Kanthaiya Srinivasan, Sharmila" userId="S::s_k309@txstate.edu::d11d84ad-70f1-4d30-b741-352403a53af9" providerId="AD" clId="Web-{6341492C-DEE3-47E7-94AA-BCA3AF75D5F2}" dt="2019-12-05T06:49:29.636" v="136"/>
          <ac:graphicFrameMkLst>
            <pc:docMk/>
            <pc:sldMk cId="3322561622" sldId="258"/>
            <ac:graphicFrameMk id="4" creationId="{9783F000-8124-4542-8C51-CEE132908B28}"/>
          </ac:graphicFrameMkLst>
        </pc:graphicFrameChg>
      </pc:sldChg>
      <pc:sldChg chg="addSp delSp modSp new mod setBg">
        <pc:chgData name="Kanthaiya Srinivasan, Sharmila" userId="S::s_k309@txstate.edu::d11d84ad-70f1-4d30-b741-352403a53af9" providerId="AD" clId="Web-{6341492C-DEE3-47E7-94AA-BCA3AF75D5F2}" dt="2019-12-05T07:05:46.689" v="180"/>
        <pc:sldMkLst>
          <pc:docMk/>
          <pc:sldMk cId="1748465961" sldId="259"/>
        </pc:sldMkLst>
        <pc:spChg chg="mod">
          <ac:chgData name="Kanthaiya Srinivasan, Sharmila" userId="S::s_k309@txstate.edu::d11d84ad-70f1-4d30-b741-352403a53af9" providerId="AD" clId="Web-{6341492C-DEE3-47E7-94AA-BCA3AF75D5F2}" dt="2019-12-05T07:05:46.689" v="180"/>
          <ac:spMkLst>
            <pc:docMk/>
            <pc:sldMk cId="1748465961" sldId="259"/>
            <ac:spMk id="2" creationId="{99CCA95F-CE90-47FF-B066-DD52E0A6FF52}"/>
          </ac:spMkLst>
        </pc:spChg>
        <pc:spChg chg="mod ord">
          <ac:chgData name="Kanthaiya Srinivasan, Sharmila" userId="S::s_k309@txstate.edu::d11d84ad-70f1-4d30-b741-352403a53af9" providerId="AD" clId="Web-{6341492C-DEE3-47E7-94AA-BCA3AF75D5F2}" dt="2019-12-05T07:05:46.689" v="180"/>
          <ac:spMkLst>
            <pc:docMk/>
            <pc:sldMk cId="1748465961" sldId="259"/>
            <ac:spMk id="3" creationId="{1746F736-F6B0-4F58-9103-A7888F3503A3}"/>
          </ac:spMkLst>
        </pc:spChg>
        <pc:spChg chg="add">
          <ac:chgData name="Kanthaiya Srinivasan, Sharmila" userId="S::s_k309@txstate.edu::d11d84ad-70f1-4d30-b741-352403a53af9" providerId="AD" clId="Web-{6341492C-DEE3-47E7-94AA-BCA3AF75D5F2}" dt="2019-12-05T07:05:46.689" v="180"/>
          <ac:spMkLst>
            <pc:docMk/>
            <pc:sldMk cId="1748465961" sldId="259"/>
            <ac:spMk id="6" creationId="{0288C6B4-AFC3-407F-A595-EFFD38D4CCAF}"/>
          </ac:spMkLst>
        </pc:spChg>
        <pc:spChg chg="add">
          <ac:chgData name="Kanthaiya Srinivasan, Sharmila" userId="S::s_k309@txstate.edu::d11d84ad-70f1-4d30-b741-352403a53af9" providerId="AD" clId="Web-{6341492C-DEE3-47E7-94AA-BCA3AF75D5F2}" dt="2019-12-05T07:05:46.689" v="180"/>
          <ac:spMkLst>
            <pc:docMk/>
            <pc:sldMk cId="1748465961" sldId="259"/>
            <ac:spMk id="7" creationId="{CF236821-17FE-429B-8D2C-08E13A64EA40}"/>
          </ac:spMkLst>
        </pc:spChg>
        <pc:spChg chg="add">
          <ac:chgData name="Kanthaiya Srinivasan, Sharmila" userId="S::s_k309@txstate.edu::d11d84ad-70f1-4d30-b741-352403a53af9" providerId="AD" clId="Web-{6341492C-DEE3-47E7-94AA-BCA3AF75D5F2}" dt="2019-12-05T07:05:46.689" v="180"/>
          <ac:spMkLst>
            <pc:docMk/>
            <pc:sldMk cId="1748465961" sldId="259"/>
            <ac:spMk id="8" creationId="{C0BDBCD2-E081-43AB-9119-C55465E59757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7:05:46.673" v="179"/>
          <ac:spMkLst>
            <pc:docMk/>
            <pc:sldMk cId="1748465961" sldId="259"/>
            <ac:spMk id="9" creationId="{92468898-5A6E-4D55-85EC-308E785EE06C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7:05:46.673" v="179"/>
          <ac:spMkLst>
            <pc:docMk/>
            <pc:sldMk cId="1748465961" sldId="259"/>
            <ac:spMk id="11" creationId="{3E23A947-2D45-4208-AE2B-64948C87A3EB}"/>
          </ac:spMkLst>
        </pc:spChg>
        <pc:spChg chg="add del">
          <ac:chgData name="Kanthaiya Srinivasan, Sharmila" userId="S::s_k309@txstate.edu::d11d84ad-70f1-4d30-b741-352403a53af9" providerId="AD" clId="Web-{6341492C-DEE3-47E7-94AA-BCA3AF75D5F2}" dt="2019-12-05T07:05:46.673" v="179"/>
          <ac:spMkLst>
            <pc:docMk/>
            <pc:sldMk cId="1748465961" sldId="259"/>
            <ac:spMk id="13" creationId="{E5BBB0F9-6A59-4D02-A9C7-A2D6516684CE}"/>
          </ac:spMkLst>
        </pc:spChg>
        <pc:spChg chg="add">
          <ac:chgData name="Kanthaiya Srinivasan, Sharmila" userId="S::s_k309@txstate.edu::d11d84ad-70f1-4d30-b741-352403a53af9" providerId="AD" clId="Web-{6341492C-DEE3-47E7-94AA-BCA3AF75D5F2}" dt="2019-12-05T07:05:46.689" v="180"/>
          <ac:spMkLst>
            <pc:docMk/>
            <pc:sldMk cId="1748465961" sldId="259"/>
            <ac:spMk id="15" creationId="{98E79BE4-34FE-485A-98A5-92CE8F7C4743}"/>
          </ac:spMkLst>
        </pc:spChg>
        <pc:spChg chg="add">
          <ac:chgData name="Kanthaiya Srinivasan, Sharmila" userId="S::s_k309@txstate.edu::d11d84ad-70f1-4d30-b741-352403a53af9" providerId="AD" clId="Web-{6341492C-DEE3-47E7-94AA-BCA3AF75D5F2}" dt="2019-12-05T07:05:46.689" v="180"/>
          <ac:spMkLst>
            <pc:docMk/>
            <pc:sldMk cId="1748465961" sldId="259"/>
            <ac:spMk id="17" creationId="{7A5F0580-5EE9-419F-96EE-B6529EF6E7D0}"/>
          </ac:spMkLst>
        </pc:spChg>
        <pc:picChg chg="add mod">
          <ac:chgData name="Kanthaiya Srinivasan, Sharmila" userId="S::s_k309@txstate.edu::d11d84ad-70f1-4d30-b741-352403a53af9" providerId="AD" clId="Web-{6341492C-DEE3-47E7-94AA-BCA3AF75D5F2}" dt="2019-12-05T07:05:46.689" v="180"/>
          <ac:picMkLst>
            <pc:docMk/>
            <pc:sldMk cId="1748465961" sldId="259"/>
            <ac:picMk id="4" creationId="{1A49FDA3-34EA-412A-A7DC-CD5B914618A6}"/>
          </ac:picMkLst>
        </pc:picChg>
      </pc:sldChg>
      <pc:sldChg chg="modSp new">
        <pc:chgData name="Kanthaiya Srinivasan, Sharmila" userId="S::s_k309@txstate.edu::d11d84ad-70f1-4d30-b741-352403a53af9" providerId="AD" clId="Web-{6341492C-DEE3-47E7-94AA-BCA3AF75D5F2}" dt="2019-12-05T06:39:40.246" v="74" actId="20577"/>
        <pc:sldMkLst>
          <pc:docMk/>
          <pc:sldMk cId="1373458267" sldId="260"/>
        </pc:sldMkLst>
        <pc:spChg chg="mod">
          <ac:chgData name="Kanthaiya Srinivasan, Sharmila" userId="S::s_k309@txstate.edu::d11d84ad-70f1-4d30-b741-352403a53af9" providerId="AD" clId="Web-{6341492C-DEE3-47E7-94AA-BCA3AF75D5F2}" dt="2019-12-05T06:39:40.246" v="74" actId="20577"/>
          <ac:spMkLst>
            <pc:docMk/>
            <pc:sldMk cId="1373458267" sldId="260"/>
            <ac:spMk id="2" creationId="{46B3F8FD-62FA-4655-89D8-A972D08412DC}"/>
          </ac:spMkLst>
        </pc:spChg>
      </pc:sldChg>
      <pc:sldChg chg="modSp new">
        <pc:chgData name="Kanthaiya Srinivasan, Sharmila" userId="S::s_k309@txstate.edu::d11d84ad-70f1-4d30-b741-352403a53af9" providerId="AD" clId="Web-{6341492C-DEE3-47E7-94AA-BCA3AF75D5F2}" dt="2019-12-05T06:40:28.090" v="83" actId="20577"/>
        <pc:sldMkLst>
          <pc:docMk/>
          <pc:sldMk cId="724700818" sldId="261"/>
        </pc:sldMkLst>
        <pc:spChg chg="mod">
          <ac:chgData name="Kanthaiya Srinivasan, Sharmila" userId="S::s_k309@txstate.edu::d11d84ad-70f1-4d30-b741-352403a53af9" providerId="AD" clId="Web-{6341492C-DEE3-47E7-94AA-BCA3AF75D5F2}" dt="2019-12-05T06:40:28.090" v="83" actId="20577"/>
          <ac:spMkLst>
            <pc:docMk/>
            <pc:sldMk cId="724700818" sldId="261"/>
            <ac:spMk id="2" creationId="{458BF92A-227B-4E0F-883C-A1DCF0C357E4}"/>
          </ac:spMkLst>
        </pc:spChg>
      </pc:sldChg>
      <pc:sldChg chg="modSp new">
        <pc:chgData name="Kanthaiya Srinivasan, Sharmila" userId="S::s_k309@txstate.edu::d11d84ad-70f1-4d30-b741-352403a53af9" providerId="AD" clId="Web-{6341492C-DEE3-47E7-94AA-BCA3AF75D5F2}" dt="2019-12-05T06:40:35.543" v="90" actId="20577"/>
        <pc:sldMkLst>
          <pc:docMk/>
          <pc:sldMk cId="724162901" sldId="262"/>
        </pc:sldMkLst>
        <pc:spChg chg="mod">
          <ac:chgData name="Kanthaiya Srinivasan, Sharmila" userId="S::s_k309@txstate.edu::d11d84ad-70f1-4d30-b741-352403a53af9" providerId="AD" clId="Web-{6341492C-DEE3-47E7-94AA-BCA3AF75D5F2}" dt="2019-12-05T06:40:35.543" v="90" actId="20577"/>
          <ac:spMkLst>
            <pc:docMk/>
            <pc:sldMk cId="724162901" sldId="262"/>
            <ac:spMk id="2" creationId="{108C5A0C-DCCA-4D61-91C5-B34C55F88BB3}"/>
          </ac:spMkLst>
        </pc:spChg>
      </pc:sldChg>
      <pc:sldChg chg="modSp new">
        <pc:chgData name="Kanthaiya Srinivasan, Sharmila" userId="S::s_k309@txstate.edu::d11d84ad-70f1-4d30-b741-352403a53af9" providerId="AD" clId="Web-{6341492C-DEE3-47E7-94AA-BCA3AF75D5F2}" dt="2019-12-05T06:40:44.595" v="100" actId="20577"/>
        <pc:sldMkLst>
          <pc:docMk/>
          <pc:sldMk cId="3262648285" sldId="263"/>
        </pc:sldMkLst>
        <pc:spChg chg="mod">
          <ac:chgData name="Kanthaiya Srinivasan, Sharmila" userId="S::s_k309@txstate.edu::d11d84ad-70f1-4d30-b741-352403a53af9" providerId="AD" clId="Web-{6341492C-DEE3-47E7-94AA-BCA3AF75D5F2}" dt="2019-12-05T06:40:44.595" v="100" actId="20577"/>
          <ac:spMkLst>
            <pc:docMk/>
            <pc:sldMk cId="3262648285" sldId="263"/>
            <ac:spMk id="2" creationId="{A13B9383-BFFF-4F5F-8C34-A20637F0B12D}"/>
          </ac:spMkLst>
        </pc:spChg>
      </pc:sldChg>
      <pc:sldChg chg="modSp new">
        <pc:chgData name="Kanthaiya Srinivasan, Sharmila" userId="S::s_k309@txstate.edu::d11d84ad-70f1-4d30-b741-352403a53af9" providerId="AD" clId="Web-{6341492C-DEE3-47E7-94AA-BCA3AF75D5F2}" dt="2019-12-05T06:40:59.391" v="118" actId="20577"/>
        <pc:sldMkLst>
          <pc:docMk/>
          <pc:sldMk cId="1402161683" sldId="264"/>
        </pc:sldMkLst>
        <pc:spChg chg="mod">
          <ac:chgData name="Kanthaiya Srinivasan, Sharmila" userId="S::s_k309@txstate.edu::d11d84ad-70f1-4d30-b741-352403a53af9" providerId="AD" clId="Web-{6341492C-DEE3-47E7-94AA-BCA3AF75D5F2}" dt="2019-12-05T06:40:59.391" v="118" actId="20577"/>
          <ac:spMkLst>
            <pc:docMk/>
            <pc:sldMk cId="1402161683" sldId="264"/>
            <ac:spMk id="2" creationId="{7DE3C7CC-D278-4C5A-828A-3FC8C2B583FA}"/>
          </ac:spMkLst>
        </pc:spChg>
      </pc:sldChg>
      <pc:sldChg chg="modSp new">
        <pc:chgData name="Kanthaiya Srinivasan, Sharmila" userId="S::s_k309@txstate.edu::d11d84ad-70f1-4d30-b741-352403a53af9" providerId="AD" clId="Web-{6341492C-DEE3-47E7-94AA-BCA3AF75D5F2}" dt="2019-12-05T06:41:17.516" v="128" actId="20577"/>
        <pc:sldMkLst>
          <pc:docMk/>
          <pc:sldMk cId="2952222298" sldId="265"/>
        </pc:sldMkLst>
        <pc:spChg chg="mod">
          <ac:chgData name="Kanthaiya Srinivasan, Sharmila" userId="S::s_k309@txstate.edu::d11d84ad-70f1-4d30-b741-352403a53af9" providerId="AD" clId="Web-{6341492C-DEE3-47E7-94AA-BCA3AF75D5F2}" dt="2019-12-05T06:41:17.516" v="128" actId="20577"/>
          <ac:spMkLst>
            <pc:docMk/>
            <pc:sldMk cId="2952222298" sldId="265"/>
            <ac:spMk id="2" creationId="{376C9D08-BCE3-4203-BDB5-E857015BA2B4}"/>
          </ac:spMkLst>
        </pc:spChg>
      </pc:sldChg>
      <pc:sldChg chg="add">
        <pc:chgData name="Kanthaiya Srinivasan, Sharmila" userId="S::s_k309@txstate.edu::d11d84ad-70f1-4d30-b741-352403a53af9" providerId="AD" clId="Web-{6341492C-DEE3-47E7-94AA-BCA3AF75D5F2}" dt="2019-12-05T06:52:07.868" v="140"/>
        <pc:sldMkLst>
          <pc:docMk/>
          <pc:sldMk cId="3567454190" sldId="266"/>
        </pc:sldMkLst>
      </pc:sldChg>
      <pc:sldChg chg="new del">
        <pc:chgData name="Kanthaiya Srinivasan, Sharmila" userId="S::s_k309@txstate.edu::d11d84ad-70f1-4d30-b741-352403a53af9" providerId="AD" clId="Web-{6341492C-DEE3-47E7-94AA-BCA3AF75D5F2}" dt="2019-12-05T06:53:36.979" v="144"/>
        <pc:sldMkLst>
          <pc:docMk/>
          <pc:sldMk cId="761871613" sldId="267"/>
        </pc:sldMkLst>
      </pc:sldChg>
      <pc:sldChg chg="add">
        <pc:chgData name="Kanthaiya Srinivasan, Sharmila" userId="S::s_k309@txstate.edu::d11d84ad-70f1-4d30-b741-352403a53af9" providerId="AD" clId="Web-{6341492C-DEE3-47E7-94AA-BCA3AF75D5F2}" dt="2019-12-05T06:53:27.854" v="143"/>
        <pc:sldMkLst>
          <pc:docMk/>
          <pc:sldMk cId="2070900902" sldId="268"/>
        </pc:sldMkLst>
      </pc:sldChg>
      <pc:sldMasterChg chg="add del addSldLayout delSldLayout">
        <pc:chgData name="Kanthaiya Srinivasan, Sharmila" userId="S::s_k309@txstate.edu::d11d84ad-70f1-4d30-b741-352403a53af9" providerId="AD" clId="Web-{6341492C-DEE3-47E7-94AA-BCA3AF75D5F2}" dt="2019-12-05T06:37:53.367" v="39"/>
        <pc:sldMasterMkLst>
          <pc:docMk/>
          <pc:sldMasterMk cId="2460954070" sldId="2147483660"/>
        </pc:sldMasterMkLst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Kanthaiya Srinivasan, Sharmila" userId="S::s_k309@txstate.edu::d11d84ad-70f1-4d30-b741-352403a53af9" providerId="AD" clId="Web-{6341492C-DEE3-47E7-94AA-BCA3AF75D5F2}" dt="2019-12-05T06:37:46.055" v="37"/>
        <pc:sldMasterMkLst>
          <pc:docMk/>
          <pc:sldMasterMk cId="3728305027" sldId="2147483672"/>
        </pc:sldMasterMkLst>
        <pc:sldLayoutChg chg="add del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3569001825" sldId="2147483673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67028461" sldId="2147483674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1179844136" sldId="2147483675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64804103" sldId="2147483676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838520437" sldId="2147483677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1453478203" sldId="2147483678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3063605115" sldId="2147483679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1815326909" sldId="2147483680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1540506649" sldId="2147483681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1927243533" sldId="2147483682"/>
          </pc:sldLayoutMkLst>
        </pc:sldLayoutChg>
        <pc:sldLayoutChg chg="add del replId">
          <pc:chgData name="Kanthaiya Srinivasan, Sharmila" userId="S::s_k309@txstate.edu::d11d84ad-70f1-4d30-b741-352403a53af9" providerId="AD" clId="Web-{6341492C-DEE3-47E7-94AA-BCA3AF75D5F2}" dt="2019-12-05T06:37:46.055" v="37"/>
          <pc:sldLayoutMkLst>
            <pc:docMk/>
            <pc:sldMasterMk cId="3728305027" sldId="2147483672"/>
            <pc:sldLayoutMk cId="262499383" sldId="2147483683"/>
          </pc:sldLayoutMkLst>
        </pc:sldLayoutChg>
      </pc:sldMasterChg>
      <pc:sldMasterChg chg="add addSldLayout">
        <pc:chgData name="Kanthaiya Srinivasan, Sharmila" userId="S::s_k309@txstate.edu::d11d84ad-70f1-4d30-b741-352403a53af9" providerId="AD" clId="Web-{6341492C-DEE3-47E7-94AA-BCA3AF75D5F2}" dt="2019-12-05T06:52:07.868" v="140"/>
        <pc:sldMasterMkLst>
          <pc:docMk/>
          <pc:sldMasterMk cId="0" sldId="2147483696"/>
        </pc:sldMasterMkLst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697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698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699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700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701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702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703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704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705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706"/>
          </pc:sldLayoutMkLst>
        </pc:sldLayoutChg>
        <pc:sldLayoutChg chg="add">
          <pc:chgData name="Kanthaiya Srinivasan, Sharmila" userId="S::s_k309@txstate.edu::d11d84ad-70f1-4d30-b741-352403a53af9" providerId="AD" clId="Web-{6341492C-DEE3-47E7-94AA-BCA3AF75D5F2}" dt="2019-12-05T06:52:07.868" v="140"/>
          <pc:sldLayoutMkLst>
            <pc:docMk/>
            <pc:sldMasterMk cId="0" sldId="2147483696"/>
            <pc:sldLayoutMk cId="0" sldId="2147483707"/>
          </pc:sldLayoutMkLst>
        </pc:sldLayoutChg>
      </pc:sldMasterChg>
      <pc:sldMasterChg chg="add del addSldLayout delSldLayout">
        <pc:chgData name="Kanthaiya Srinivasan, Sharmila" userId="S::s_k309@txstate.edu::d11d84ad-70f1-4d30-b741-352403a53af9" providerId="AD" clId="Web-{6341492C-DEE3-47E7-94AA-BCA3AF75D5F2}" dt="2019-12-05T06:37:31.367" v="35"/>
        <pc:sldMasterMkLst>
          <pc:docMk/>
          <pc:sldMasterMk cId="207718016" sldId="2147483704"/>
        </pc:sldMasterMkLst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2146440465" sldId="2147483693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2220854088" sldId="2147483694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2705393107" sldId="2147483695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648197593" sldId="2147483696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3821662474" sldId="2147483697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2057038494" sldId="2147483698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544749298" sldId="2147483699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3712582051" sldId="2147483700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1786150936" sldId="2147483701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3655353499" sldId="2147483702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31.367" v="35"/>
          <pc:sldLayoutMkLst>
            <pc:docMk/>
            <pc:sldMasterMk cId="207718016" sldId="2147483704"/>
            <pc:sldLayoutMk cId="3985618959" sldId="2147483703"/>
          </pc:sldLayoutMkLst>
        </pc:sldLayoutChg>
      </pc:sldMasterChg>
      <pc:sldMasterChg chg="add del addSldLayout delSldLayout">
        <pc:chgData name="Kanthaiya Srinivasan, Sharmila" userId="S::s_k309@txstate.edu::d11d84ad-70f1-4d30-b741-352403a53af9" providerId="AD" clId="Web-{6341492C-DEE3-47E7-94AA-BCA3AF75D5F2}" dt="2019-12-05T06:37:53.367" v="39"/>
        <pc:sldMasterMkLst>
          <pc:docMk/>
          <pc:sldMasterMk cId="241007220" sldId="2147483762"/>
        </pc:sldMasterMkLst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2283968156" sldId="2147483751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943907327" sldId="2147483752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1041498538" sldId="2147483753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1182241992" sldId="2147483754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1335323783" sldId="2147483755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2715118314" sldId="2147483756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1958324690" sldId="2147483757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2014047997" sldId="2147483758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1749217552" sldId="2147483759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867128431" sldId="2147483760"/>
          </pc:sldLayoutMkLst>
        </pc:sldLayoutChg>
        <pc:sldLayoutChg chg="add del">
          <pc:chgData name="Kanthaiya Srinivasan, Sharmila" userId="S::s_k309@txstate.edu::d11d84ad-70f1-4d30-b741-352403a53af9" providerId="AD" clId="Web-{6341492C-DEE3-47E7-94AA-BCA3AF75D5F2}" dt="2019-12-05T06:37:53.367" v="39"/>
          <pc:sldLayoutMkLst>
            <pc:docMk/>
            <pc:sldMasterMk cId="241007220" sldId="2147483762"/>
            <pc:sldLayoutMk cId="2350030948" sldId="2147483761"/>
          </pc:sldLayoutMkLst>
        </pc:sldLayoutChg>
      </pc:sldMasterChg>
    </pc:docChg>
  </pc:docChgLst>
  <pc:docChgLst>
    <pc:chgData name="Sirichi Srisan" userId="a14fbb5e-6f8f-4db9-b3f1-c916a7396250" providerId="ADAL" clId="{3FFA661E-3D21-4E18-965F-A9CE83ECC4DC}"/>
    <pc:docChg chg="undo custSel mod addSld delSld modSld sldOrd">
      <pc:chgData name="Sirichi Srisan" userId="a14fbb5e-6f8f-4db9-b3f1-c916a7396250" providerId="ADAL" clId="{3FFA661E-3D21-4E18-965F-A9CE83ECC4DC}" dt="2019-12-05T18:27:24.186" v="224"/>
      <pc:docMkLst>
        <pc:docMk/>
      </pc:docMkLst>
      <pc:sldChg chg="delSp delDesignElem">
        <pc:chgData name="Sirichi Srisan" userId="a14fbb5e-6f8f-4db9-b3f1-c916a7396250" providerId="ADAL" clId="{3FFA661E-3D21-4E18-965F-A9CE83ECC4DC}" dt="2019-12-05T17:43:05.759" v="100"/>
        <pc:sldMkLst>
          <pc:docMk/>
          <pc:sldMk cId="559771239" sldId="257"/>
        </pc:sldMkLst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559771239" sldId="257"/>
            <ac:spMk id="10" creationId="{92468898-5A6E-4D55-85EC-308E785EE06C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559771239" sldId="257"/>
            <ac:spMk id="12" creationId="{3E23A947-2D45-4208-AE2B-64948C87A3EB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559771239" sldId="257"/>
            <ac:spMk id="14" creationId="{E5BBB0F9-6A59-4D02-A9C7-A2D6516684CE}"/>
          </ac:spMkLst>
        </pc:spChg>
      </pc:sldChg>
      <pc:sldChg chg="delSp delDesignElem">
        <pc:chgData name="Sirichi Srisan" userId="a14fbb5e-6f8f-4db9-b3f1-c916a7396250" providerId="ADAL" clId="{3FFA661E-3D21-4E18-965F-A9CE83ECC4DC}" dt="2019-12-05T17:43:05.759" v="100"/>
        <pc:sldMkLst>
          <pc:docMk/>
          <pc:sldMk cId="1748465961" sldId="259"/>
        </pc:sldMkLst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1748465961" sldId="259"/>
            <ac:spMk id="19" creationId="{385E1BDC-A9B0-4A87-82E3-F3187F69A802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1748465961" sldId="259"/>
            <ac:spMk id="20" creationId="{0990C621-3B8B-4820-8328-D47EF7CE823C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1748465961" sldId="259"/>
            <ac:spMk id="21" creationId="{C1A2385B-1D2A-4E17-84FA-6CB7F0AAE473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1748465961" sldId="259"/>
            <ac:spMk id="23" creationId="{5E791F2F-79DB-4CC0-9FA1-001E3E91E8B7}"/>
          </ac:spMkLst>
        </pc:spChg>
      </pc:sldChg>
      <pc:sldChg chg="delSp delDesignElem">
        <pc:chgData name="Sirichi Srisan" userId="a14fbb5e-6f8f-4db9-b3f1-c916a7396250" providerId="ADAL" clId="{3FFA661E-3D21-4E18-965F-A9CE83ECC4DC}" dt="2019-12-05T17:43:05.759" v="100"/>
        <pc:sldMkLst>
          <pc:docMk/>
          <pc:sldMk cId="1373458267" sldId="260"/>
        </pc:sldMkLst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1373458267" sldId="260"/>
            <ac:spMk id="64" creationId="{28186986-3D2C-46E2-AF3E-16E1628E19D6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1373458267" sldId="260"/>
            <ac:spMk id="65" creationId="{481EABE0-FA8E-49A5-A966-F0539111C953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1373458267" sldId="260"/>
            <ac:spMk id="66" creationId="{56A3E26D-73B1-468C-B97B-BC1815959759}"/>
          </ac:spMkLst>
        </pc:spChg>
      </pc:sldChg>
      <pc:sldChg chg="delSp delDesignElem">
        <pc:chgData name="Sirichi Srisan" userId="a14fbb5e-6f8f-4db9-b3f1-c916a7396250" providerId="ADAL" clId="{3FFA661E-3D21-4E18-965F-A9CE83ECC4DC}" dt="2019-12-05T17:43:05.759" v="100"/>
        <pc:sldMkLst>
          <pc:docMk/>
          <pc:sldMk cId="724700818" sldId="261"/>
        </pc:sldMkLst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724700818" sldId="261"/>
            <ac:spMk id="15" creationId="{A5711A0E-A428-4ED1-96CB-33D69FD842E4}"/>
          </ac:spMkLst>
        </pc:spChg>
      </pc:sldChg>
      <pc:sldChg chg="addSp delSp modSp delDesignElem modNotesTx">
        <pc:chgData name="Sirichi Srisan" userId="a14fbb5e-6f8f-4db9-b3f1-c916a7396250" providerId="ADAL" clId="{3FFA661E-3D21-4E18-965F-A9CE83ECC4DC}" dt="2019-12-05T18:26:20.041" v="201" actId="20577"/>
        <pc:sldMkLst>
          <pc:docMk/>
          <pc:sldMk cId="724162901" sldId="262"/>
        </pc:sldMkLst>
        <pc:spChg chg="mod">
          <ac:chgData name="Sirichi Srisan" userId="a14fbb5e-6f8f-4db9-b3f1-c916a7396250" providerId="ADAL" clId="{3FFA661E-3D21-4E18-965F-A9CE83ECC4DC}" dt="2019-12-05T17:43:09.745" v="101" actId="26606"/>
          <ac:spMkLst>
            <pc:docMk/>
            <pc:sldMk cId="724162901" sldId="262"/>
            <ac:spMk id="2" creationId="{108C5A0C-DCCA-4D61-91C5-B34C55F88BB3}"/>
          </ac:spMkLst>
        </pc:spChg>
        <pc:spChg chg="add">
          <ac:chgData name="Sirichi Srisan" userId="a14fbb5e-6f8f-4db9-b3f1-c916a7396250" providerId="ADAL" clId="{3FFA661E-3D21-4E18-965F-A9CE83ECC4DC}" dt="2019-12-05T17:43:09.745" v="101" actId="26606"/>
          <ac:spMkLst>
            <pc:docMk/>
            <pc:sldMk cId="724162901" sldId="262"/>
            <ac:spMk id="8" creationId="{823AC064-BC96-4F32-8AE1-B2FD38754823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724162901" sldId="262"/>
            <ac:spMk id="11" creationId="{96646FC9-C66D-4EC7-8310-0DD4ACC49C6C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724162901" sldId="262"/>
            <ac:spMk id="13" creationId="{A3473CF9-37EB-43E7-89EF-D2D1C53D1DAC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724162901" sldId="262"/>
            <ac:spMk id="15" creationId="{586B4EF9-43BA-4655-A6FF-1D8E21574C95}"/>
          </ac:spMkLst>
        </pc:spChg>
        <pc:picChg chg="mod ord">
          <ac:chgData name="Sirichi Srisan" userId="a14fbb5e-6f8f-4db9-b3f1-c916a7396250" providerId="ADAL" clId="{3FFA661E-3D21-4E18-965F-A9CE83ECC4DC}" dt="2019-12-05T17:43:09.745" v="101" actId="26606"/>
          <ac:picMkLst>
            <pc:docMk/>
            <pc:sldMk cId="724162901" sldId="262"/>
            <ac:picMk id="4" creationId="{EC1C9A11-551D-476B-A22E-5094AB5B866D}"/>
          </ac:picMkLst>
        </pc:picChg>
        <pc:picChg chg="mod">
          <ac:chgData name="Sirichi Srisan" userId="a14fbb5e-6f8f-4db9-b3f1-c916a7396250" providerId="ADAL" clId="{3FFA661E-3D21-4E18-965F-A9CE83ECC4DC}" dt="2019-12-05T17:43:09.745" v="101" actId="26606"/>
          <ac:picMkLst>
            <pc:docMk/>
            <pc:sldMk cId="724162901" sldId="262"/>
            <ac:picMk id="6" creationId="{477C3CBD-1BFA-4CF0-9265-F0D3A72F807F}"/>
          </ac:picMkLst>
        </pc:picChg>
        <pc:cxnChg chg="add">
          <ac:chgData name="Sirichi Srisan" userId="a14fbb5e-6f8f-4db9-b3f1-c916a7396250" providerId="ADAL" clId="{3FFA661E-3D21-4E18-965F-A9CE83ECC4DC}" dt="2019-12-05T17:43:09.745" v="101" actId="26606"/>
          <ac:cxnSpMkLst>
            <pc:docMk/>
            <pc:sldMk cId="724162901" sldId="262"/>
            <ac:cxnSpMk id="9" creationId="{7E7C77BC-7138-40B1-A15B-20F57A494629}"/>
          </ac:cxnSpMkLst>
        </pc:cxnChg>
        <pc:cxnChg chg="add">
          <ac:chgData name="Sirichi Srisan" userId="a14fbb5e-6f8f-4db9-b3f1-c916a7396250" providerId="ADAL" clId="{3FFA661E-3D21-4E18-965F-A9CE83ECC4DC}" dt="2019-12-05T17:43:09.745" v="101" actId="26606"/>
          <ac:cxnSpMkLst>
            <pc:docMk/>
            <pc:sldMk cId="724162901" sldId="262"/>
            <ac:cxnSpMk id="10" creationId="{DB146403-F3D6-484B-B2ED-97F9565D0370}"/>
          </ac:cxnSpMkLst>
        </pc:cxnChg>
      </pc:sldChg>
      <pc:sldChg chg="addSp delSp modSp mod setBg setClrOvrMap">
        <pc:chgData name="Sirichi Srisan" userId="a14fbb5e-6f8f-4db9-b3f1-c916a7396250" providerId="ADAL" clId="{3FFA661E-3D21-4E18-965F-A9CE83ECC4DC}" dt="2019-12-05T18:02:50.959" v="127" actId="20577"/>
        <pc:sldMkLst>
          <pc:docMk/>
          <pc:sldMk cId="3262648285" sldId="263"/>
        </pc:sldMkLst>
        <pc:spChg chg="mod">
          <ac:chgData name="Sirichi Srisan" userId="a14fbb5e-6f8f-4db9-b3f1-c916a7396250" providerId="ADAL" clId="{3FFA661E-3D21-4E18-965F-A9CE83ECC4DC}" dt="2019-12-05T18:02:50.959" v="127" actId="20577"/>
          <ac:spMkLst>
            <pc:docMk/>
            <pc:sldMk cId="3262648285" sldId="263"/>
            <ac:spMk id="2" creationId="{A13B9383-BFFF-4F5F-8C34-A20637F0B12D}"/>
          </ac:spMkLst>
        </pc:spChg>
        <pc:spChg chg="del">
          <ac:chgData name="Sirichi Srisan" userId="a14fbb5e-6f8f-4db9-b3f1-c916a7396250" providerId="ADAL" clId="{3FFA661E-3D21-4E18-965F-A9CE83ECC4DC}" dt="2019-12-05T18:02:31.747" v="103" actId="478"/>
          <ac:spMkLst>
            <pc:docMk/>
            <pc:sldMk cId="3262648285" sldId="263"/>
            <ac:spMk id="3" creationId="{6D9EDE0A-8AF9-451E-94EA-F77027317D63}"/>
          </ac:spMkLst>
        </pc:spChg>
        <pc:spChg chg="add del">
          <ac:chgData name="Sirichi Srisan" userId="a14fbb5e-6f8f-4db9-b3f1-c916a7396250" providerId="ADAL" clId="{3FFA661E-3D21-4E18-965F-A9CE83ECC4DC}" dt="2019-12-05T18:02:36.583" v="105" actId="26606"/>
          <ac:spMkLst>
            <pc:docMk/>
            <pc:sldMk cId="3262648285" sldId="263"/>
            <ac:spMk id="7" creationId="{23962611-DFD5-4092-AAFD-559E3DFCE2C9}"/>
          </ac:spMkLst>
        </pc:spChg>
        <pc:spChg chg="add del">
          <ac:chgData name="Sirichi Srisan" userId="a14fbb5e-6f8f-4db9-b3f1-c916a7396250" providerId="ADAL" clId="{3FFA661E-3D21-4E18-965F-A9CE83ECC4DC}" dt="2019-12-05T18:02:38.378" v="107" actId="26606"/>
          <ac:spMkLst>
            <pc:docMk/>
            <pc:sldMk cId="3262648285" sldId="263"/>
            <ac:spMk id="12" creationId="{2A8AA5BC-4F7A-4226-8F99-6D824B226A97}"/>
          </ac:spMkLst>
        </pc:spChg>
        <pc:spChg chg="add del">
          <ac:chgData name="Sirichi Srisan" userId="a14fbb5e-6f8f-4db9-b3f1-c916a7396250" providerId="ADAL" clId="{3FFA661E-3D21-4E18-965F-A9CE83ECC4DC}" dt="2019-12-05T18:02:38.378" v="107" actId="26606"/>
          <ac:spMkLst>
            <pc:docMk/>
            <pc:sldMk cId="3262648285" sldId="263"/>
            <ac:spMk id="13" creationId="{3E5445C6-DD42-4979-86FF-03730E8C6DB0}"/>
          </ac:spMkLst>
        </pc:spChg>
        <pc:spChg chg="add">
          <ac:chgData name="Sirichi Srisan" userId="a14fbb5e-6f8f-4db9-b3f1-c916a7396250" providerId="ADAL" clId="{3FFA661E-3D21-4E18-965F-A9CE83ECC4DC}" dt="2019-12-05T18:02:38.395" v="108" actId="26606"/>
          <ac:spMkLst>
            <pc:docMk/>
            <pc:sldMk cId="3262648285" sldId="263"/>
            <ac:spMk id="15" creationId="{66B332A4-D438-4773-A77F-5ED49A448D9D}"/>
          </ac:spMkLst>
        </pc:spChg>
        <pc:spChg chg="add">
          <ac:chgData name="Sirichi Srisan" userId="a14fbb5e-6f8f-4db9-b3f1-c916a7396250" providerId="ADAL" clId="{3FFA661E-3D21-4E18-965F-A9CE83ECC4DC}" dt="2019-12-05T18:02:38.395" v="108" actId="26606"/>
          <ac:spMkLst>
            <pc:docMk/>
            <pc:sldMk cId="3262648285" sldId="263"/>
            <ac:spMk id="16" creationId="{DF9AD32D-FF05-44F4-BD4D-9CEE89B71EB9}"/>
          </ac:spMkLst>
        </pc:spChg>
        <pc:picChg chg="add del">
          <ac:chgData name="Sirichi Srisan" userId="a14fbb5e-6f8f-4db9-b3f1-c916a7396250" providerId="ADAL" clId="{3FFA661E-3D21-4E18-965F-A9CE83ECC4DC}" dt="2019-12-05T18:02:36.583" v="105" actId="26606"/>
          <ac:picMkLst>
            <pc:docMk/>
            <pc:sldMk cId="3262648285" sldId="263"/>
            <ac:picMk id="9" creationId="{2270F1FA-0425-408F-9861-80BF5AFB276D}"/>
          </ac:picMkLst>
        </pc:picChg>
        <pc:cxnChg chg="add del">
          <ac:chgData name="Sirichi Srisan" userId="a14fbb5e-6f8f-4db9-b3f1-c916a7396250" providerId="ADAL" clId="{3FFA661E-3D21-4E18-965F-A9CE83ECC4DC}" dt="2019-12-05T18:02:38.378" v="107" actId="26606"/>
          <ac:cxnSpMkLst>
            <pc:docMk/>
            <pc:sldMk cId="3262648285" sldId="263"/>
            <ac:cxnSpMk id="11" creationId="{45000665-DFC7-417E-8FD7-516A0F15C975}"/>
          </ac:cxnSpMkLst>
        </pc:cxnChg>
      </pc:sldChg>
      <pc:sldChg chg="del">
        <pc:chgData name="Sirichi Srisan" userId="a14fbb5e-6f8f-4db9-b3f1-c916a7396250" providerId="ADAL" clId="{3FFA661E-3D21-4E18-965F-A9CE83ECC4DC}" dt="2019-12-05T18:02:52.760" v="128" actId="2696"/>
        <pc:sldMkLst>
          <pc:docMk/>
          <pc:sldMk cId="1402161683" sldId="264"/>
        </pc:sldMkLst>
      </pc:sldChg>
      <pc:sldChg chg="del">
        <pc:chgData name="Sirichi Srisan" userId="a14fbb5e-6f8f-4db9-b3f1-c916a7396250" providerId="ADAL" clId="{3FFA661E-3D21-4E18-965F-A9CE83ECC4DC}" dt="2019-12-05T18:02:54.693" v="129" actId="2696"/>
        <pc:sldMkLst>
          <pc:docMk/>
          <pc:sldMk cId="2952222298" sldId="265"/>
        </pc:sldMkLst>
      </pc:sldChg>
      <pc:sldChg chg="modSp">
        <pc:chgData name="Sirichi Srisan" userId="a14fbb5e-6f8f-4db9-b3f1-c916a7396250" providerId="ADAL" clId="{3FFA661E-3D21-4E18-965F-A9CE83ECC4DC}" dt="2019-12-05T17:07:50.195" v="5" actId="20577"/>
        <pc:sldMkLst>
          <pc:docMk/>
          <pc:sldMk cId="3567454190" sldId="266"/>
        </pc:sldMkLst>
        <pc:spChg chg="mod">
          <ac:chgData name="Sirichi Srisan" userId="a14fbb5e-6f8f-4db9-b3f1-c916a7396250" providerId="ADAL" clId="{3FFA661E-3D21-4E18-965F-A9CE83ECC4DC}" dt="2019-12-05T17:07:50.195" v="5" actId="20577"/>
          <ac:spMkLst>
            <pc:docMk/>
            <pc:sldMk cId="3567454190" sldId="266"/>
            <ac:spMk id="2" creationId="{8B63B8C9-CB2F-4E43-9CD9-3363DAEB8A8C}"/>
          </ac:spMkLst>
        </pc:spChg>
      </pc:sldChg>
      <pc:sldChg chg="modSp">
        <pc:chgData name="Sirichi Srisan" userId="a14fbb5e-6f8f-4db9-b3f1-c916a7396250" providerId="ADAL" clId="{3FFA661E-3D21-4E18-965F-A9CE83ECC4DC}" dt="2019-12-05T17:08:45.391" v="46" actId="20577"/>
        <pc:sldMkLst>
          <pc:docMk/>
          <pc:sldMk cId="2070900902" sldId="268"/>
        </pc:sldMkLst>
        <pc:graphicFrameChg chg="mod">
          <ac:chgData name="Sirichi Srisan" userId="a14fbb5e-6f8f-4db9-b3f1-c916a7396250" providerId="ADAL" clId="{3FFA661E-3D21-4E18-965F-A9CE83ECC4DC}" dt="2019-12-05T17:08:45.391" v="46" actId="20577"/>
          <ac:graphicFrameMkLst>
            <pc:docMk/>
            <pc:sldMk cId="2070900902" sldId="268"/>
            <ac:graphicFrameMk id="10" creationId="{413BE7F8-1D76-458F-8433-664076A379F1}"/>
          </ac:graphicFrameMkLst>
        </pc:graphicFrameChg>
      </pc:sldChg>
      <pc:sldChg chg="addSp delSp modSp ord delDesignElem">
        <pc:chgData name="Sirichi Srisan" userId="a14fbb5e-6f8f-4db9-b3f1-c916a7396250" providerId="ADAL" clId="{3FFA661E-3D21-4E18-965F-A9CE83ECC4DC}" dt="2019-12-05T18:27:24.186" v="224"/>
        <pc:sldMkLst>
          <pc:docMk/>
          <pc:sldMk cId="3085758083" sldId="269"/>
        </pc:sldMkLst>
        <pc:spChg chg="mod">
          <ac:chgData name="Sirichi Srisan" userId="a14fbb5e-6f8f-4db9-b3f1-c916a7396250" providerId="ADAL" clId="{3FFA661E-3D21-4E18-965F-A9CE83ECC4DC}" dt="2019-12-05T17:43:20.124" v="102" actId="26606"/>
          <ac:spMkLst>
            <pc:docMk/>
            <pc:sldMk cId="3085758083" sldId="269"/>
            <ac:spMk id="2" creationId="{2420D17C-18DB-46F6-BA90-EE737561F9C3}"/>
          </ac:spMkLst>
        </pc:spChg>
        <pc:spChg chg="add">
          <ac:chgData name="Sirichi Srisan" userId="a14fbb5e-6f8f-4db9-b3f1-c916a7396250" providerId="ADAL" clId="{3FFA661E-3D21-4E18-965F-A9CE83ECC4DC}" dt="2019-12-05T17:43:20.124" v="102" actId="26606"/>
          <ac:spMkLst>
            <pc:docMk/>
            <pc:sldMk cId="3085758083" sldId="269"/>
            <ac:spMk id="6" creationId="{AB45A142-4255-493C-8284-5D566C121B10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3085758083" sldId="269"/>
            <ac:spMk id="9" creationId="{031EA4A4-5D79-4817-B146-24029A2F3CC7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3085758083" sldId="269"/>
            <ac:spMk id="11" creationId="{AF2F604E-43BE-4DC3-B983-E071523364F8}"/>
          </ac:spMkLst>
        </pc:spChg>
        <pc:spChg chg="del">
          <ac:chgData name="Sirichi Srisan" userId="a14fbb5e-6f8f-4db9-b3f1-c916a7396250" providerId="ADAL" clId="{3FFA661E-3D21-4E18-965F-A9CE83ECC4DC}" dt="2019-12-05T17:43:05.759" v="100"/>
          <ac:spMkLst>
            <pc:docMk/>
            <pc:sldMk cId="3085758083" sldId="269"/>
            <ac:spMk id="13" creationId="{08C9B587-E65E-4B52-B37C-ABEBB6E87928}"/>
          </ac:spMkLst>
        </pc:spChg>
        <pc:picChg chg="mod">
          <ac:chgData name="Sirichi Srisan" userId="a14fbb5e-6f8f-4db9-b3f1-c916a7396250" providerId="ADAL" clId="{3FFA661E-3D21-4E18-965F-A9CE83ECC4DC}" dt="2019-12-05T17:43:20.124" v="102" actId="26606"/>
          <ac:picMkLst>
            <pc:docMk/>
            <pc:sldMk cId="3085758083" sldId="269"/>
            <ac:picMk id="4" creationId="{0492BC14-72F5-4D9D-9B11-16AE93365FC4}"/>
          </ac:picMkLst>
        </pc:picChg>
        <pc:cxnChg chg="add">
          <ac:chgData name="Sirichi Srisan" userId="a14fbb5e-6f8f-4db9-b3f1-c916a7396250" providerId="ADAL" clId="{3FFA661E-3D21-4E18-965F-A9CE83ECC4DC}" dt="2019-12-05T17:43:20.124" v="102" actId="26606"/>
          <ac:cxnSpMkLst>
            <pc:docMk/>
            <pc:sldMk cId="3085758083" sldId="269"/>
            <ac:cxnSpMk id="7" creationId="{38FB9660-F42F-4313-BBC4-47C007FE484C}"/>
          </ac:cxnSpMkLst>
        </pc:cxnChg>
      </pc:sldChg>
      <pc:sldChg chg="addSp delSp modSp add mod setBg">
        <pc:chgData name="Sirichi Srisan" userId="a14fbb5e-6f8f-4db9-b3f1-c916a7396250" providerId="ADAL" clId="{3FFA661E-3D21-4E18-965F-A9CE83ECC4DC}" dt="2019-12-05T18:12:49.837" v="191" actId="404"/>
        <pc:sldMkLst>
          <pc:docMk/>
          <pc:sldMk cId="1852041576" sldId="272"/>
        </pc:sldMkLst>
        <pc:spChg chg="mod">
          <ac:chgData name="Sirichi Srisan" userId="a14fbb5e-6f8f-4db9-b3f1-c916a7396250" providerId="ADAL" clId="{3FFA661E-3D21-4E18-965F-A9CE83ECC4DC}" dt="2019-12-05T18:12:49.837" v="191" actId="404"/>
          <ac:spMkLst>
            <pc:docMk/>
            <pc:sldMk cId="1852041576" sldId="272"/>
            <ac:spMk id="2" creationId="{6192EE4B-77CD-4E49-8B84-61292C47C023}"/>
          </ac:spMkLst>
        </pc:spChg>
        <pc:spChg chg="del">
          <ac:chgData name="Sirichi Srisan" userId="a14fbb5e-6f8f-4db9-b3f1-c916a7396250" providerId="ADAL" clId="{3FFA661E-3D21-4E18-965F-A9CE83ECC4DC}" dt="2019-12-05T18:10:04.378" v="132" actId="26606"/>
          <ac:spMkLst>
            <pc:docMk/>
            <pc:sldMk cId="1852041576" sldId="272"/>
            <ac:spMk id="3" creationId="{09FB765B-D830-43F6-9DDE-7B4663A72664}"/>
          </ac:spMkLst>
        </pc:spChg>
        <pc:spChg chg="add del mod">
          <ac:chgData name="Sirichi Srisan" userId="a14fbb5e-6f8f-4db9-b3f1-c916a7396250" providerId="ADAL" clId="{3FFA661E-3D21-4E18-965F-A9CE83ECC4DC}" dt="2019-12-05T18:12:27.885" v="152" actId="26606"/>
          <ac:spMkLst>
            <pc:docMk/>
            <pc:sldMk cId="1852041576" sldId="272"/>
            <ac:spMk id="4" creationId="{D9B27414-6B6B-41BA-B513-4C295178B6BA}"/>
          </ac:spMkLst>
        </pc:spChg>
        <pc:spChg chg="add del">
          <ac:chgData name="Sirichi Srisan" userId="a14fbb5e-6f8f-4db9-b3f1-c916a7396250" providerId="ADAL" clId="{3FFA661E-3D21-4E18-965F-A9CE83ECC4DC}" dt="2019-12-05T18:12:27.885" v="152" actId="26606"/>
          <ac:spMkLst>
            <pc:docMk/>
            <pc:sldMk cId="1852041576" sldId="272"/>
            <ac:spMk id="71" creationId="{5CEBAAEF-3E73-4D85-9A3C-E40FEAFAEE6C}"/>
          </ac:spMkLst>
        </pc:spChg>
        <pc:spChg chg="add">
          <ac:chgData name="Sirichi Srisan" userId="a14fbb5e-6f8f-4db9-b3f1-c916a7396250" providerId="ADAL" clId="{3FFA661E-3D21-4E18-965F-A9CE83ECC4DC}" dt="2019-12-05T18:12:27.885" v="152" actId="26606"/>
          <ac:spMkLst>
            <pc:docMk/>
            <pc:sldMk cId="1852041576" sldId="272"/>
            <ac:spMk id="137" creationId="{5CEBAAEF-3E73-4D85-9A3C-E40FEAFAEE6C}"/>
          </ac:spMkLst>
        </pc:spChg>
        <pc:picChg chg="add del mod">
          <ac:chgData name="Sirichi Srisan" userId="a14fbb5e-6f8f-4db9-b3f1-c916a7396250" providerId="ADAL" clId="{3FFA661E-3D21-4E18-965F-A9CE83ECC4DC}" dt="2019-12-05T18:12:25.108" v="150" actId="478"/>
          <ac:picMkLst>
            <pc:docMk/>
            <pc:sldMk cId="1852041576" sldId="272"/>
            <ac:picMk id="1026" creationId="{35C7EF99-74D2-4608-B48F-D4268134B4BF}"/>
          </ac:picMkLst>
        </pc:picChg>
        <pc:picChg chg="add mod">
          <ac:chgData name="Sirichi Srisan" userId="a14fbb5e-6f8f-4db9-b3f1-c916a7396250" providerId="ADAL" clId="{3FFA661E-3D21-4E18-965F-A9CE83ECC4DC}" dt="2019-12-05T18:12:27.885" v="152" actId="26606"/>
          <ac:picMkLst>
            <pc:docMk/>
            <pc:sldMk cId="1852041576" sldId="272"/>
            <ac:picMk id="1028" creationId="{A3A3FCA6-67F8-4DE4-922C-9F1ECB4564AC}"/>
          </ac:picMkLst>
        </pc:picChg>
      </pc:sldChg>
      <pc:sldChg chg="modSp">
        <pc:chgData name="Sirichi Srisan" userId="a14fbb5e-6f8f-4db9-b3f1-c916a7396250" providerId="ADAL" clId="{3FFA661E-3D21-4E18-965F-A9CE83ECC4DC}" dt="2019-12-05T18:27:15.084" v="223" actId="20577"/>
        <pc:sldMkLst>
          <pc:docMk/>
          <pc:sldMk cId="2121851099" sldId="273"/>
        </pc:sldMkLst>
        <pc:spChg chg="mod">
          <ac:chgData name="Sirichi Srisan" userId="a14fbb5e-6f8f-4db9-b3f1-c916a7396250" providerId="ADAL" clId="{3FFA661E-3D21-4E18-965F-A9CE83ECC4DC}" dt="2019-12-05T18:27:15.084" v="223" actId="20577"/>
          <ac:spMkLst>
            <pc:docMk/>
            <pc:sldMk cId="2121851099" sldId="273"/>
            <ac:spMk id="2" creationId="{7C20544C-CAC6-4C4F-A27B-C9988AF92A5B}"/>
          </ac:spMkLst>
        </pc:spChg>
      </pc:sldChg>
    </pc:docChg>
  </pc:docChgLst>
  <pc:docChgLst>
    <pc:chgData name="Kanthaiya Srinivasan, Sharmila" userId="S::s_k309@txstate.edu::d11d84ad-70f1-4d30-b741-352403a53af9" providerId="AD" clId="Web-{8D464B0C-296E-BA9E-B8D0-FB16A0E26400}"/>
    <pc:docChg chg="addSld delSld modSld">
      <pc:chgData name="Kanthaiya Srinivasan, Sharmila" userId="S::s_k309@txstate.edu::d11d84ad-70f1-4d30-b741-352403a53af9" providerId="AD" clId="Web-{8D464B0C-296E-BA9E-B8D0-FB16A0E26400}" dt="2019-12-05T08:12:31.509" v="352"/>
      <pc:docMkLst>
        <pc:docMk/>
      </pc:docMkLst>
      <pc:sldChg chg="addSp delSp modSp">
        <pc:chgData name="Kanthaiya Srinivasan, Sharmila" userId="S::s_k309@txstate.edu::d11d84ad-70f1-4d30-b741-352403a53af9" providerId="AD" clId="Web-{8D464B0C-296E-BA9E-B8D0-FB16A0E26400}" dt="2019-12-05T07:54:38.086" v="95"/>
        <pc:sldMkLst>
          <pc:docMk/>
          <pc:sldMk cId="1748465961" sldId="259"/>
        </pc:sldMkLst>
        <pc:spChg chg="mod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2" creationId="{99CCA95F-CE90-47FF-B066-DD52E0A6FF52}"/>
          </ac:spMkLst>
        </pc:spChg>
        <pc:spChg chg="mod ord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3" creationId="{1746F736-F6B0-4F58-9103-A7888F3503A3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6" creationId="{0288C6B4-AFC3-407F-A595-EFFD38D4CCAF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7" creationId="{CF236821-17FE-429B-8D2C-08E13A64EA40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8" creationId="{C0BDBCD2-E081-43AB-9119-C55465E59757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15" creationId="{98E79BE4-34FE-485A-98A5-92CE8F7C4743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17" creationId="{7A5F0580-5EE9-419F-96EE-B6529EF6E7D0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19" creationId="{385E1BDC-A9B0-4A87-82E3-F3187F69A802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20" creationId="{0990C621-3B8B-4820-8328-D47EF7CE823C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21" creationId="{C1A2385B-1D2A-4E17-84FA-6CB7F0AAE473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54:28.445" v="92"/>
          <ac:spMkLst>
            <pc:docMk/>
            <pc:sldMk cId="1748465961" sldId="259"/>
            <ac:spMk id="22" creationId="{385E1BDC-A9B0-4A87-82E3-F3187F69A802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4:38.086" v="95"/>
          <ac:spMkLst>
            <pc:docMk/>
            <pc:sldMk cId="1748465961" sldId="259"/>
            <ac:spMk id="23" creationId="{5E791F2F-79DB-4CC0-9FA1-001E3E91E8B7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54:28.445" v="92"/>
          <ac:spMkLst>
            <pc:docMk/>
            <pc:sldMk cId="1748465961" sldId="259"/>
            <ac:spMk id="24" creationId="{0990C621-3B8B-4820-8328-D47EF7CE823C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54:28.445" v="92"/>
          <ac:spMkLst>
            <pc:docMk/>
            <pc:sldMk cId="1748465961" sldId="259"/>
            <ac:spMk id="26" creationId="{C1A2385B-1D2A-4E17-84FA-6CB7F0AAE473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54:28.445" v="92"/>
          <ac:spMkLst>
            <pc:docMk/>
            <pc:sldMk cId="1748465961" sldId="259"/>
            <ac:spMk id="28" creationId="{5E791F2F-79DB-4CC0-9FA1-001E3E91E8B7}"/>
          </ac:spMkLst>
        </pc:spChg>
        <pc:picChg chg="mod ord">
          <ac:chgData name="Kanthaiya Srinivasan, Sharmila" userId="S::s_k309@txstate.edu::d11d84ad-70f1-4d30-b741-352403a53af9" providerId="AD" clId="Web-{8D464B0C-296E-BA9E-B8D0-FB16A0E26400}" dt="2019-12-05T07:54:38.086" v="95"/>
          <ac:picMkLst>
            <pc:docMk/>
            <pc:sldMk cId="1748465961" sldId="259"/>
            <ac:picMk id="4" creationId="{1A49FDA3-34EA-412A-A7DC-CD5B914618A6}"/>
          </ac:picMkLst>
        </pc:picChg>
        <pc:picChg chg="add mod">
          <ac:chgData name="Kanthaiya Srinivasan, Sharmila" userId="S::s_k309@txstate.edu::d11d84ad-70f1-4d30-b741-352403a53af9" providerId="AD" clId="Web-{8D464B0C-296E-BA9E-B8D0-FB16A0E26400}" dt="2019-12-05T07:54:38.086" v="95"/>
          <ac:picMkLst>
            <pc:docMk/>
            <pc:sldMk cId="1748465961" sldId="259"/>
            <ac:picMk id="5" creationId="{9F1E569C-94F4-4B72-9170-63C391754A7C}"/>
          </ac:picMkLst>
        </pc:picChg>
      </pc:sldChg>
      <pc:sldChg chg="addSp delSp modSp mod setBg">
        <pc:chgData name="Kanthaiya Srinivasan, Sharmila" userId="S::s_k309@txstate.edu::d11d84ad-70f1-4d30-b741-352403a53af9" providerId="AD" clId="Web-{8D464B0C-296E-BA9E-B8D0-FB16A0E26400}" dt="2019-12-05T07:46:29.794" v="83"/>
        <pc:sldMkLst>
          <pc:docMk/>
          <pc:sldMk cId="1373458267" sldId="260"/>
        </pc:sldMkLst>
        <pc:spChg chg="mod">
          <ac:chgData name="Kanthaiya Srinivasan, Sharmila" userId="S::s_k309@txstate.edu::d11d84ad-70f1-4d30-b741-352403a53af9" providerId="AD" clId="Web-{8D464B0C-296E-BA9E-B8D0-FB16A0E26400}" dt="2019-12-05T07:46:29.794" v="83"/>
          <ac:spMkLst>
            <pc:docMk/>
            <pc:sldMk cId="1373458267" sldId="260"/>
            <ac:spMk id="2" creationId="{46B3F8FD-62FA-4655-89D8-A972D08412DC}"/>
          </ac:spMkLst>
        </pc:spChg>
        <pc:spChg chg="mod ord">
          <ac:chgData name="Kanthaiya Srinivasan, Sharmila" userId="S::s_k309@txstate.edu::d11d84ad-70f1-4d30-b741-352403a53af9" providerId="AD" clId="Web-{8D464B0C-296E-BA9E-B8D0-FB16A0E26400}" dt="2019-12-05T07:46:29.794" v="83"/>
          <ac:spMkLst>
            <pc:docMk/>
            <pc:sldMk cId="1373458267" sldId="260"/>
            <ac:spMk id="3" creationId="{81581F04-45D5-451C-8300-E786C29BC655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39:03.767" v="70"/>
          <ac:spMkLst>
            <pc:docMk/>
            <pc:sldMk cId="1373458267" sldId="260"/>
            <ac:spMk id="9" creationId="{92468898-5A6E-4D55-85EC-308E785EE06C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39:03.767" v="70"/>
          <ac:spMkLst>
            <pc:docMk/>
            <pc:sldMk cId="1373458267" sldId="260"/>
            <ac:spMk id="11" creationId="{3E23A947-2D45-4208-AE2B-64948C87A3EB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39:03.767" v="70"/>
          <ac:spMkLst>
            <pc:docMk/>
            <pc:sldMk cId="1373458267" sldId="260"/>
            <ac:spMk id="13" creationId="{E5BBB0F9-6A59-4D02-A9C7-A2D6516684CE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0:19.552" v="72"/>
          <ac:spMkLst>
            <pc:docMk/>
            <pc:sldMk cId="1373458267" sldId="260"/>
            <ac:spMk id="18" creationId="{8F7AFB9A-7364-478C-B48B-8523CDD9AE8D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0:19.552" v="72"/>
          <ac:spMkLst>
            <pc:docMk/>
            <pc:sldMk cId="1373458267" sldId="260"/>
            <ac:spMk id="20" creationId="{36678033-86B6-40E6-BE90-78D8ED4E3A31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0:19.552" v="72"/>
          <ac:spMkLst>
            <pc:docMk/>
            <pc:sldMk cId="1373458267" sldId="260"/>
            <ac:spMk id="22" creationId="{D2542E1A-076E-4A34-BB67-2BF961754E0C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0:19.552" v="72"/>
          <ac:spMkLst>
            <pc:docMk/>
            <pc:sldMk cId="1373458267" sldId="260"/>
            <ac:spMk id="24" creationId="{75C56826-D4E5-42ED-8529-079651CB3005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0:19.552" v="72"/>
          <ac:spMkLst>
            <pc:docMk/>
            <pc:sldMk cId="1373458267" sldId="260"/>
            <ac:spMk id="26" creationId="{82095FCE-EF05-4443-B97A-85DEE3A5CA17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2:36.152" v="74"/>
          <ac:spMkLst>
            <pc:docMk/>
            <pc:sldMk cId="1373458267" sldId="260"/>
            <ac:spMk id="31" creationId="{7D5D2E51-A652-4FCB-ADE3-8974F2723C34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2:36.152" v="74"/>
          <ac:spMkLst>
            <pc:docMk/>
            <pc:sldMk cId="1373458267" sldId="260"/>
            <ac:spMk id="33" creationId="{08E18253-076D-4D89-968E-FCD8887E2B27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2:36.152" v="74"/>
          <ac:spMkLst>
            <pc:docMk/>
            <pc:sldMk cId="1373458267" sldId="260"/>
            <ac:spMk id="35" creationId="{F6EBCC24-DE3B-4BAD-9624-83E1C2D665DD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2:36.152" v="74"/>
          <ac:spMkLst>
            <pc:docMk/>
            <pc:sldMk cId="1373458267" sldId="260"/>
            <ac:spMk id="37" creationId="{8C07AF1D-AB44-447B-BC2F-DBECCC06C02A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2:36.152" v="74"/>
          <ac:spMkLst>
            <pc:docMk/>
            <pc:sldMk cId="1373458267" sldId="260"/>
            <ac:spMk id="39" creationId="{6FCD70E2-BD62-41E4-975D-E58B07928F6F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29.794" v="83"/>
          <ac:spMkLst>
            <pc:docMk/>
            <pc:sldMk cId="1373458267" sldId="260"/>
            <ac:spMk id="44" creationId="{4C2AC11E-3162-4990-A36E-92B07ECF16C2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29.794" v="83"/>
          <ac:spMkLst>
            <pc:docMk/>
            <pc:sldMk cId="1373458267" sldId="260"/>
            <ac:spMk id="46" creationId="{9073D962-D3D2-4A72-8593-65C213CBFFC3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29.794" v="83"/>
          <ac:spMkLst>
            <pc:docMk/>
            <pc:sldMk cId="1373458267" sldId="260"/>
            <ac:spMk id="48" creationId="{2387511B-F6E1-4929-AC90-94FB8B6B0F41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29.794" v="83"/>
          <ac:spMkLst>
            <pc:docMk/>
            <pc:sldMk cId="1373458267" sldId="260"/>
            <ac:spMk id="50" creationId="{AA58F78C-27AB-465F-AA33-15E08AF267F9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08.012" v="80"/>
          <ac:spMkLst>
            <pc:docMk/>
            <pc:sldMk cId="1373458267" sldId="260"/>
            <ac:spMk id="52" creationId="{E142508D-DCB4-49FC-885E-2CF85330EC61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08.012" v="80"/>
          <ac:spMkLst>
            <pc:docMk/>
            <pc:sldMk cId="1373458267" sldId="260"/>
            <ac:spMk id="53" creationId="{2791DBF5-3FCA-4011-AF8A-650D650F9F64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08.012" v="80"/>
          <ac:spMkLst>
            <pc:docMk/>
            <pc:sldMk cId="1373458267" sldId="260"/>
            <ac:spMk id="54" creationId="{D964C04B-075F-470A-BC51-AF7231465411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5:56.591" v="78"/>
          <ac:spMkLst>
            <pc:docMk/>
            <pc:sldMk cId="1373458267" sldId="260"/>
            <ac:spMk id="55" creationId="{28186986-3D2C-46E2-AF3E-16E1628E19D6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29.778" v="82"/>
          <ac:spMkLst>
            <pc:docMk/>
            <pc:sldMk cId="1373458267" sldId="260"/>
            <ac:spMk id="56" creationId="{4C2AC11E-3162-4990-A36E-92B07ECF16C2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5:56.591" v="78"/>
          <ac:spMkLst>
            <pc:docMk/>
            <pc:sldMk cId="1373458267" sldId="260"/>
            <ac:spMk id="57" creationId="{481EABE0-FA8E-49A5-A966-F0539111C953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29.778" v="82"/>
          <ac:spMkLst>
            <pc:docMk/>
            <pc:sldMk cId="1373458267" sldId="260"/>
            <ac:spMk id="58" creationId="{9073D962-D3D2-4A72-8593-65C213CBFFC3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5:56.591" v="78"/>
          <ac:spMkLst>
            <pc:docMk/>
            <pc:sldMk cId="1373458267" sldId="260"/>
            <ac:spMk id="59" creationId="{56A3E26D-73B1-468C-B97B-BC1815959759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29.778" v="82"/>
          <ac:spMkLst>
            <pc:docMk/>
            <pc:sldMk cId="1373458267" sldId="260"/>
            <ac:spMk id="60" creationId="{2387511B-F6E1-4929-AC90-94FB8B6B0F41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08.012" v="80"/>
          <ac:spMkLst>
            <pc:docMk/>
            <pc:sldMk cId="1373458267" sldId="260"/>
            <ac:spMk id="61" creationId="{157AB58F-FDBA-4575-9E72-86B7F843FD96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29.778" v="82"/>
          <ac:spMkLst>
            <pc:docMk/>
            <pc:sldMk cId="1373458267" sldId="260"/>
            <ac:spMk id="62" creationId="{AA58F78C-27AB-465F-AA33-15E08AF267F9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7:46:08.012" v="80"/>
          <ac:spMkLst>
            <pc:docMk/>
            <pc:sldMk cId="1373458267" sldId="260"/>
            <ac:spMk id="63" creationId="{90D78486-07CC-4AFC-93CC-B95A73D03DA8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46:29.794" v="83"/>
          <ac:spMkLst>
            <pc:docMk/>
            <pc:sldMk cId="1373458267" sldId="260"/>
            <ac:spMk id="64" creationId="{28186986-3D2C-46E2-AF3E-16E1628E19D6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46:29.794" v="83"/>
          <ac:spMkLst>
            <pc:docMk/>
            <pc:sldMk cId="1373458267" sldId="260"/>
            <ac:spMk id="65" creationId="{481EABE0-FA8E-49A5-A966-F0539111C953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46:29.794" v="83"/>
          <ac:spMkLst>
            <pc:docMk/>
            <pc:sldMk cId="1373458267" sldId="260"/>
            <ac:spMk id="66" creationId="{56A3E26D-73B1-468C-B97B-BC1815959759}"/>
          </ac:spMkLst>
        </pc:spChg>
        <pc:picChg chg="add del mod">
          <ac:chgData name="Kanthaiya Srinivasan, Sharmila" userId="S::s_k309@txstate.edu::d11d84ad-70f1-4d30-b741-352403a53af9" providerId="AD" clId="Web-{8D464B0C-296E-BA9E-B8D0-FB16A0E26400}" dt="2019-12-05T07:36:25.688" v="65"/>
          <ac:picMkLst>
            <pc:docMk/>
            <pc:sldMk cId="1373458267" sldId="260"/>
            <ac:picMk id="4" creationId="{1EBB153C-7E42-4D09-8E66-0428565BE1F3}"/>
          </ac:picMkLst>
        </pc:picChg>
        <pc:picChg chg="add mod ord">
          <ac:chgData name="Kanthaiya Srinivasan, Sharmila" userId="S::s_k309@txstate.edu::d11d84ad-70f1-4d30-b741-352403a53af9" providerId="AD" clId="Web-{8D464B0C-296E-BA9E-B8D0-FB16A0E26400}" dt="2019-12-05T07:46:29.794" v="83"/>
          <ac:picMkLst>
            <pc:docMk/>
            <pc:sldMk cId="1373458267" sldId="260"/>
            <ac:picMk id="6" creationId="{ED18A6F7-A55C-4884-852B-81380032FAB6}"/>
          </ac:picMkLst>
        </pc:picChg>
        <pc:picChg chg="add mod">
          <ac:chgData name="Kanthaiya Srinivasan, Sharmila" userId="S::s_k309@txstate.edu::d11d84ad-70f1-4d30-b741-352403a53af9" providerId="AD" clId="Web-{8D464B0C-296E-BA9E-B8D0-FB16A0E26400}" dt="2019-12-05T07:46:29.794" v="83"/>
          <ac:picMkLst>
            <pc:docMk/>
            <pc:sldMk cId="1373458267" sldId="260"/>
            <ac:picMk id="8" creationId="{E45C0EC3-0A08-4CC6-B90B-D9529325EE8B}"/>
          </ac:picMkLst>
        </pc:picChg>
        <pc:picChg chg="add mod ord">
          <ac:chgData name="Kanthaiya Srinivasan, Sharmila" userId="S::s_k309@txstate.edu::d11d84ad-70f1-4d30-b741-352403a53af9" providerId="AD" clId="Web-{8D464B0C-296E-BA9E-B8D0-FB16A0E26400}" dt="2019-12-05T07:46:29.794" v="83"/>
          <ac:picMkLst>
            <pc:docMk/>
            <pc:sldMk cId="1373458267" sldId="260"/>
            <ac:picMk id="12" creationId="{194BACBA-F7D5-4A67-B59B-03CA90C69EA2}"/>
          </ac:picMkLst>
        </pc:picChg>
        <pc:picChg chg="add del mod">
          <ac:chgData name="Kanthaiya Srinivasan, Sharmila" userId="S::s_k309@txstate.edu::d11d84ad-70f1-4d30-b741-352403a53af9" providerId="AD" clId="Web-{8D464B0C-296E-BA9E-B8D0-FB16A0E26400}" dt="2019-12-05T07:45:25.825" v="75"/>
          <ac:picMkLst>
            <pc:docMk/>
            <pc:sldMk cId="1373458267" sldId="260"/>
            <ac:picMk id="15" creationId="{764E8706-399D-465E-908E-9296DAB37F4A}"/>
          </ac:picMkLst>
        </pc:picChg>
        <pc:picChg chg="add mod ord">
          <ac:chgData name="Kanthaiya Srinivasan, Sharmila" userId="S::s_k309@txstate.edu::d11d84ad-70f1-4d30-b741-352403a53af9" providerId="AD" clId="Web-{8D464B0C-296E-BA9E-B8D0-FB16A0E26400}" dt="2019-12-05T07:46:29.794" v="83"/>
          <ac:picMkLst>
            <pc:docMk/>
            <pc:sldMk cId="1373458267" sldId="260"/>
            <ac:picMk id="17" creationId="{661C365A-8D56-4F17-90BE-C6CC3C46BA3F}"/>
          </ac:picMkLst>
        </pc:picChg>
      </pc:sldChg>
      <pc:sldChg chg="addSp delSp modSp mod setBg">
        <pc:chgData name="Kanthaiya Srinivasan, Sharmila" userId="S::s_k309@txstate.edu::d11d84ad-70f1-4d30-b741-352403a53af9" providerId="AD" clId="Web-{8D464B0C-296E-BA9E-B8D0-FB16A0E26400}" dt="2019-12-05T08:10:21.383" v="348" actId="20577"/>
        <pc:sldMkLst>
          <pc:docMk/>
          <pc:sldMk cId="724700818" sldId="261"/>
        </pc:sldMkLst>
        <pc:spChg chg="mod">
          <ac:chgData name="Kanthaiya Srinivasan, Sharmila" userId="S::s_k309@txstate.edu::d11d84ad-70f1-4d30-b741-352403a53af9" providerId="AD" clId="Web-{8D464B0C-296E-BA9E-B8D0-FB16A0E26400}" dt="2019-12-05T08:00:29.666" v="248"/>
          <ac:spMkLst>
            <pc:docMk/>
            <pc:sldMk cId="724700818" sldId="261"/>
            <ac:spMk id="2" creationId="{458BF92A-227B-4E0F-883C-A1DCF0C357E4}"/>
          </ac:spMkLst>
        </pc:spChg>
        <pc:spChg chg="del mod">
          <ac:chgData name="Kanthaiya Srinivasan, Sharmila" userId="S::s_k309@txstate.edu::d11d84ad-70f1-4d30-b741-352403a53af9" providerId="AD" clId="Web-{8D464B0C-296E-BA9E-B8D0-FB16A0E26400}" dt="2019-12-05T07:58:07.697" v="167"/>
          <ac:spMkLst>
            <pc:docMk/>
            <pc:sldMk cId="724700818" sldId="261"/>
            <ac:spMk id="3" creationId="{40CA15E3-16E2-4673-8BE2-FD54BFEE5BDF}"/>
          </ac:spMkLst>
        </pc:spChg>
        <pc:spChg chg="add del">
          <ac:chgData name="Kanthaiya Srinivasan, Sharmila" userId="S::s_k309@txstate.edu::d11d84ad-70f1-4d30-b741-352403a53af9" providerId="AD" clId="Web-{8D464B0C-296E-BA9E-B8D0-FB16A0E26400}" dt="2019-12-05T08:00:29.666" v="248"/>
          <ac:spMkLst>
            <pc:docMk/>
            <pc:sldMk cId="724700818" sldId="261"/>
            <ac:spMk id="10" creationId="{46C2E80F-49A6-4372-B103-219D417A55ED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8:00:29.666" v="248"/>
          <ac:spMkLst>
            <pc:docMk/>
            <pc:sldMk cId="724700818" sldId="261"/>
            <ac:spMk id="15" creationId="{A5711A0E-A428-4ED1-96CB-33D69FD842E4}"/>
          </ac:spMkLst>
        </pc:spChg>
        <pc:graphicFrameChg chg="add mod modGraphic">
          <ac:chgData name="Kanthaiya Srinivasan, Sharmila" userId="S::s_k309@txstate.edu::d11d84ad-70f1-4d30-b741-352403a53af9" providerId="AD" clId="Web-{8D464B0C-296E-BA9E-B8D0-FB16A0E26400}" dt="2019-12-05T08:10:21.383" v="348" actId="20577"/>
          <ac:graphicFrameMkLst>
            <pc:docMk/>
            <pc:sldMk cId="724700818" sldId="261"/>
            <ac:graphicFrameMk id="5" creationId="{00B000E4-2B22-46C1-B0E6-B0A37BEBB37F}"/>
          </ac:graphicFrameMkLst>
        </pc:graphicFrameChg>
      </pc:sldChg>
      <pc:sldChg chg="addSp delSp modSp mod setBg">
        <pc:chgData name="Kanthaiya Srinivasan, Sharmila" userId="S::s_k309@txstate.edu::d11d84ad-70f1-4d30-b741-352403a53af9" providerId="AD" clId="Web-{8D464B0C-296E-BA9E-B8D0-FB16A0E26400}" dt="2019-12-05T07:51:30.163" v="88"/>
        <pc:sldMkLst>
          <pc:docMk/>
          <pc:sldMk cId="724162901" sldId="262"/>
        </pc:sldMkLst>
        <pc:spChg chg="mod">
          <ac:chgData name="Kanthaiya Srinivasan, Sharmila" userId="S::s_k309@txstate.edu::d11d84ad-70f1-4d30-b741-352403a53af9" providerId="AD" clId="Web-{8D464B0C-296E-BA9E-B8D0-FB16A0E26400}" dt="2019-12-05T07:51:30.163" v="88"/>
          <ac:spMkLst>
            <pc:docMk/>
            <pc:sldMk cId="724162901" sldId="262"/>
            <ac:spMk id="2" creationId="{108C5A0C-DCCA-4D61-91C5-B34C55F88BB3}"/>
          </ac:spMkLst>
        </pc:spChg>
        <pc:spChg chg="del">
          <ac:chgData name="Kanthaiya Srinivasan, Sharmila" userId="S::s_k309@txstate.edu::d11d84ad-70f1-4d30-b741-352403a53af9" providerId="AD" clId="Web-{8D464B0C-296E-BA9E-B8D0-FB16A0E26400}" dt="2019-12-05T07:47:58.282" v="84"/>
          <ac:spMkLst>
            <pc:docMk/>
            <pc:sldMk cId="724162901" sldId="262"/>
            <ac:spMk id="3" creationId="{82065CEA-F963-49BE-8121-1A69D86F6EBA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1:30.163" v="88"/>
          <ac:spMkLst>
            <pc:docMk/>
            <pc:sldMk cId="724162901" sldId="262"/>
            <ac:spMk id="11" creationId="{96646FC9-C66D-4EC7-8310-0DD4ACC49C6C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1:30.163" v="88"/>
          <ac:spMkLst>
            <pc:docMk/>
            <pc:sldMk cId="724162901" sldId="262"/>
            <ac:spMk id="13" creationId="{A3473CF9-37EB-43E7-89EF-D2D1C53D1DAC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1:30.163" v="88"/>
          <ac:spMkLst>
            <pc:docMk/>
            <pc:sldMk cId="724162901" sldId="262"/>
            <ac:spMk id="15" creationId="{586B4EF9-43BA-4655-A6FF-1D8E21574C95}"/>
          </ac:spMkLst>
        </pc:spChg>
        <pc:picChg chg="add mod ord">
          <ac:chgData name="Kanthaiya Srinivasan, Sharmila" userId="S::s_k309@txstate.edu::d11d84ad-70f1-4d30-b741-352403a53af9" providerId="AD" clId="Web-{8D464B0C-296E-BA9E-B8D0-FB16A0E26400}" dt="2019-12-05T07:51:30.163" v="88"/>
          <ac:picMkLst>
            <pc:docMk/>
            <pc:sldMk cId="724162901" sldId="262"/>
            <ac:picMk id="4" creationId="{EC1C9A11-551D-476B-A22E-5094AB5B866D}"/>
          </ac:picMkLst>
        </pc:picChg>
        <pc:picChg chg="add mod">
          <ac:chgData name="Kanthaiya Srinivasan, Sharmila" userId="S::s_k309@txstate.edu::d11d84ad-70f1-4d30-b741-352403a53af9" providerId="AD" clId="Web-{8D464B0C-296E-BA9E-B8D0-FB16A0E26400}" dt="2019-12-05T07:51:30.163" v="88"/>
          <ac:picMkLst>
            <pc:docMk/>
            <pc:sldMk cId="724162901" sldId="262"/>
            <ac:picMk id="6" creationId="{477C3CBD-1BFA-4CF0-9265-F0D3A72F807F}"/>
          </ac:picMkLst>
        </pc:picChg>
      </pc:sldChg>
      <pc:sldChg chg="addSp delSp modSp new mod setBg">
        <pc:chgData name="Kanthaiya Srinivasan, Sharmila" userId="S::s_k309@txstate.edu::d11d84ad-70f1-4d30-b741-352403a53af9" providerId="AD" clId="Web-{8D464B0C-296E-BA9E-B8D0-FB16A0E26400}" dt="2019-12-05T07:51:45.834" v="89"/>
        <pc:sldMkLst>
          <pc:docMk/>
          <pc:sldMk cId="3085758083" sldId="269"/>
        </pc:sldMkLst>
        <pc:spChg chg="mod">
          <ac:chgData name="Kanthaiya Srinivasan, Sharmila" userId="S::s_k309@txstate.edu::d11d84ad-70f1-4d30-b741-352403a53af9" providerId="AD" clId="Web-{8D464B0C-296E-BA9E-B8D0-FB16A0E26400}" dt="2019-12-05T07:51:45.834" v="89"/>
          <ac:spMkLst>
            <pc:docMk/>
            <pc:sldMk cId="3085758083" sldId="269"/>
            <ac:spMk id="2" creationId="{2420D17C-18DB-46F6-BA90-EE737561F9C3}"/>
          </ac:spMkLst>
        </pc:spChg>
        <pc:spChg chg="del">
          <ac:chgData name="Kanthaiya Srinivasan, Sharmila" userId="S::s_k309@txstate.edu::d11d84ad-70f1-4d30-b741-352403a53af9" providerId="AD" clId="Web-{8D464B0C-296E-BA9E-B8D0-FB16A0E26400}" dt="2019-12-05T07:50:26.205" v="86"/>
          <ac:spMkLst>
            <pc:docMk/>
            <pc:sldMk cId="3085758083" sldId="269"/>
            <ac:spMk id="3" creationId="{0DD0860B-B3BB-46BC-8914-F26409B33A3C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1:45.834" v="89"/>
          <ac:spMkLst>
            <pc:docMk/>
            <pc:sldMk cId="3085758083" sldId="269"/>
            <ac:spMk id="9" creationId="{031EA4A4-5D79-4817-B146-24029A2F3CC7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1:45.834" v="89"/>
          <ac:spMkLst>
            <pc:docMk/>
            <pc:sldMk cId="3085758083" sldId="269"/>
            <ac:spMk id="11" creationId="{AF2F604E-43BE-4DC3-B983-E071523364F8}"/>
          </ac:spMkLst>
        </pc:spChg>
        <pc:spChg chg="add">
          <ac:chgData name="Kanthaiya Srinivasan, Sharmila" userId="S::s_k309@txstate.edu::d11d84ad-70f1-4d30-b741-352403a53af9" providerId="AD" clId="Web-{8D464B0C-296E-BA9E-B8D0-FB16A0E26400}" dt="2019-12-05T07:51:45.834" v="89"/>
          <ac:spMkLst>
            <pc:docMk/>
            <pc:sldMk cId="3085758083" sldId="269"/>
            <ac:spMk id="13" creationId="{08C9B587-E65E-4B52-B37C-ABEBB6E87928}"/>
          </ac:spMkLst>
        </pc:spChg>
        <pc:picChg chg="add mod ord">
          <ac:chgData name="Kanthaiya Srinivasan, Sharmila" userId="S::s_k309@txstate.edu::d11d84ad-70f1-4d30-b741-352403a53af9" providerId="AD" clId="Web-{8D464B0C-296E-BA9E-B8D0-FB16A0E26400}" dt="2019-12-05T07:51:45.834" v="89"/>
          <ac:picMkLst>
            <pc:docMk/>
            <pc:sldMk cId="3085758083" sldId="269"/>
            <ac:picMk id="4" creationId="{0492BC14-72F5-4D9D-9B11-16AE93365FC4}"/>
          </ac:picMkLst>
        </pc:picChg>
      </pc:sldChg>
      <pc:sldChg chg="new del">
        <pc:chgData name="Kanthaiya Srinivasan, Sharmila" userId="S::s_k309@txstate.edu::d11d84ad-70f1-4d30-b741-352403a53af9" providerId="AD" clId="Web-{8D464B0C-296E-BA9E-B8D0-FB16A0E26400}" dt="2019-12-05T08:11:57.524" v="351"/>
        <pc:sldMkLst>
          <pc:docMk/>
          <pc:sldMk cId="2654382245" sldId="270"/>
        </pc:sldMkLst>
      </pc:sldChg>
      <pc:sldChg chg="add">
        <pc:chgData name="Kanthaiya Srinivasan, Sharmila" userId="S::s_k309@txstate.edu::d11d84ad-70f1-4d30-b741-352403a53af9" providerId="AD" clId="Web-{8D464B0C-296E-BA9E-B8D0-FB16A0E26400}" dt="2019-12-05T08:11:50.227" v="350"/>
        <pc:sldMkLst>
          <pc:docMk/>
          <pc:sldMk cId="2548185316" sldId="271"/>
        </pc:sldMkLst>
      </pc:sldChg>
      <pc:sldChg chg="add">
        <pc:chgData name="Kanthaiya Srinivasan, Sharmila" userId="S::s_k309@txstate.edu::d11d84ad-70f1-4d30-b741-352403a53af9" providerId="AD" clId="Web-{8D464B0C-296E-BA9E-B8D0-FB16A0E26400}" dt="2019-12-05T08:12:31.509" v="352"/>
        <pc:sldMkLst>
          <pc:docMk/>
          <pc:sldMk cId="900882052" sldId="272"/>
        </pc:sldMkLst>
      </pc:sldChg>
    </pc:docChg>
  </pc:docChgLst>
  <pc:docChgLst>
    <pc:chgData name="Srisan, Sirichi B" userId="S::sbs98@txstate.edu::a14fbb5e-6f8f-4db9-b3f1-c916a7396250" providerId="AD" clId="Web-{780395AD-392C-ACFE-7163-4DAE71B7AA24}"/>
    <pc:docChg chg="modSld">
      <pc:chgData name="Srisan, Sirichi B" userId="S::sbs98@txstate.edu::a14fbb5e-6f8f-4db9-b3f1-c916a7396250" providerId="AD" clId="Web-{780395AD-392C-ACFE-7163-4DAE71B7AA24}" dt="2019-12-13T00:20:08.071" v="6" actId="1076"/>
      <pc:docMkLst>
        <pc:docMk/>
      </pc:docMkLst>
      <pc:sldChg chg="addSp modSp">
        <pc:chgData name="Srisan, Sirichi B" userId="S::sbs98@txstate.edu::a14fbb5e-6f8f-4db9-b3f1-c916a7396250" providerId="AD" clId="Web-{780395AD-392C-ACFE-7163-4DAE71B7AA24}" dt="2019-12-13T00:20:08.071" v="6" actId="1076"/>
        <pc:sldMkLst>
          <pc:docMk/>
          <pc:sldMk cId="3085758083" sldId="269"/>
        </pc:sldMkLst>
        <pc:spChg chg="add mod">
          <ac:chgData name="Srisan, Sirichi B" userId="S::sbs98@txstate.edu::a14fbb5e-6f8f-4db9-b3f1-c916a7396250" providerId="AD" clId="Web-{780395AD-392C-ACFE-7163-4DAE71B7AA24}" dt="2019-12-13T00:20:08.071" v="6" actId="1076"/>
          <ac:spMkLst>
            <pc:docMk/>
            <pc:sldMk cId="3085758083" sldId="269"/>
            <ac:spMk id="3" creationId="{C688178D-44BC-4500-BC90-C97513BDCCA1}"/>
          </ac:spMkLst>
        </pc:spChg>
      </pc:sldChg>
    </pc:docChg>
  </pc:docChgLst>
  <pc:docChgLst>
    <pc:chgData name="Srisan, Sirichi B" userId="S::sbs98@txstate.edu::a14fbb5e-6f8f-4db9-b3f1-c916a7396250" providerId="AD" clId="Web-{59942A37-03AD-BD55-D204-8B664E882CF9}"/>
    <pc:docChg chg="delSld modSld">
      <pc:chgData name="Srisan, Sirichi B" userId="S::sbs98@txstate.edu::a14fbb5e-6f8f-4db9-b3f1-c916a7396250" providerId="AD" clId="Web-{59942A37-03AD-BD55-D204-8B664E882CF9}" dt="2019-12-05T16:46:10.766" v="28"/>
      <pc:docMkLst>
        <pc:docMk/>
      </pc:docMkLst>
      <pc:sldChg chg="modSp">
        <pc:chgData name="Srisan, Sirichi B" userId="S::sbs98@txstate.edu::a14fbb5e-6f8f-4db9-b3f1-c916a7396250" providerId="AD" clId="Web-{59942A37-03AD-BD55-D204-8B664E882CF9}" dt="2019-12-05T16:43:18.171" v="6" actId="20577"/>
        <pc:sldMkLst>
          <pc:docMk/>
          <pc:sldMk cId="559771239" sldId="257"/>
        </pc:sldMkLst>
        <pc:spChg chg="mod">
          <ac:chgData name="Srisan, Sirichi B" userId="S::sbs98@txstate.edu::a14fbb5e-6f8f-4db9-b3f1-c916a7396250" providerId="AD" clId="Web-{59942A37-03AD-BD55-D204-8B664E882CF9}" dt="2019-12-05T16:43:18.171" v="6" actId="20577"/>
          <ac:spMkLst>
            <pc:docMk/>
            <pc:sldMk cId="559771239" sldId="257"/>
            <ac:spMk id="16" creationId="{4D8CD03D-6485-4EAF-A983-98D660476610}"/>
          </ac:spMkLst>
        </pc:spChg>
      </pc:sldChg>
      <pc:sldChg chg="modSp">
        <pc:chgData name="Srisan, Sirichi B" userId="S::sbs98@txstate.edu::a14fbb5e-6f8f-4db9-b3f1-c916a7396250" providerId="AD" clId="Web-{59942A37-03AD-BD55-D204-8B664E882CF9}" dt="2019-12-05T16:46:02.828" v="27" actId="20577"/>
        <pc:sldMkLst>
          <pc:docMk/>
          <pc:sldMk cId="724700818" sldId="261"/>
        </pc:sldMkLst>
        <pc:graphicFrameChg chg="modGraphic">
          <ac:chgData name="Srisan, Sirichi B" userId="S::sbs98@txstate.edu::a14fbb5e-6f8f-4db9-b3f1-c916a7396250" providerId="AD" clId="Web-{59942A37-03AD-BD55-D204-8B664E882CF9}" dt="2019-12-05T16:46:02.828" v="27" actId="20577"/>
          <ac:graphicFrameMkLst>
            <pc:docMk/>
            <pc:sldMk cId="724700818" sldId="261"/>
            <ac:graphicFrameMk id="5" creationId="{00B000E4-2B22-46C1-B0E6-B0A37BEBB37F}"/>
          </ac:graphicFrameMkLst>
        </pc:graphicFrameChg>
      </pc:sldChg>
      <pc:sldChg chg="del">
        <pc:chgData name="Srisan, Sirichi B" userId="S::sbs98@txstate.edu::a14fbb5e-6f8f-4db9-b3f1-c916a7396250" providerId="AD" clId="Web-{59942A37-03AD-BD55-D204-8B664E882CF9}" dt="2019-12-05T16:46:10.766" v="28"/>
        <pc:sldMkLst>
          <pc:docMk/>
          <pc:sldMk cId="900882052" sldId="27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D6549-3BC7-4B08-8AD2-A7B77AC319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7EF7E61-C414-4AA2-AD88-4ACE6FEDF0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Goal: Given a main topic, we have a process to analyze data and </a:t>
          </a:r>
          <a:r>
            <a:rPr lang="en-US" sz="2400">
              <a:latin typeface="Gill Sans MT" panose="020B0502020104020203"/>
            </a:rPr>
            <a:t>cluster communities and phrases</a:t>
          </a:r>
          <a:r>
            <a:rPr lang="en-US" sz="2400"/>
            <a:t>.</a:t>
          </a:r>
          <a:r>
            <a:rPr lang="en-US" sz="2400">
              <a:latin typeface="Gill Sans MT" panose="020B0502020104020203"/>
            </a:rPr>
            <a:t> </a:t>
          </a:r>
          <a:endParaRPr lang="en-US" sz="2400"/>
        </a:p>
      </dgm:t>
    </dgm:pt>
    <dgm:pt modelId="{80AA2128-8ECF-4A48-96B3-02A7DF47363D}" type="parTrans" cxnId="{38BB5E44-3268-4CD8-889C-7656FE5B978B}">
      <dgm:prSet/>
      <dgm:spPr/>
      <dgm:t>
        <a:bodyPr/>
        <a:lstStyle/>
        <a:p>
          <a:endParaRPr lang="en-US"/>
        </a:p>
      </dgm:t>
    </dgm:pt>
    <dgm:pt modelId="{1AC09199-E80C-4ADB-BFEB-4DF8C60610CA}" type="sibTrans" cxnId="{38BB5E44-3268-4CD8-889C-7656FE5B978B}">
      <dgm:prSet/>
      <dgm:spPr/>
      <dgm:t>
        <a:bodyPr/>
        <a:lstStyle/>
        <a:p>
          <a:endParaRPr lang="en-US"/>
        </a:p>
      </dgm:t>
    </dgm:pt>
    <dgm:pt modelId="{E9FAC5DA-8610-4243-86A9-0926495D15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Gill Sans MT" panose="020B0502020104020203"/>
            </a:rPr>
            <a:t>This pipeline can be used, for example, to further inform research on data</a:t>
          </a:r>
          <a:r>
            <a:rPr lang="en-US" sz="2000"/>
            <a:t> consumption behavior</a:t>
          </a:r>
          <a:r>
            <a:rPr lang="en-US" sz="2000">
              <a:latin typeface="Gill Sans MT" panose="020B0502020104020203"/>
            </a:rPr>
            <a:t>. </a:t>
          </a:r>
          <a:endParaRPr lang="en-US" sz="2000"/>
        </a:p>
      </dgm:t>
    </dgm:pt>
    <dgm:pt modelId="{8DB74778-29C3-4A7E-8DD6-A469D0970C9C}" type="parTrans" cxnId="{FF0B6F7C-587D-4011-9E5E-D513155E7D6D}">
      <dgm:prSet/>
      <dgm:spPr/>
      <dgm:t>
        <a:bodyPr/>
        <a:lstStyle/>
        <a:p>
          <a:endParaRPr lang="en-US"/>
        </a:p>
      </dgm:t>
    </dgm:pt>
    <dgm:pt modelId="{17194FCF-87F1-4448-B610-A34201D60A37}" type="sibTrans" cxnId="{FF0B6F7C-587D-4011-9E5E-D513155E7D6D}">
      <dgm:prSet/>
      <dgm:spPr/>
      <dgm:t>
        <a:bodyPr/>
        <a:lstStyle/>
        <a:p>
          <a:endParaRPr lang="en-US"/>
        </a:p>
      </dgm:t>
    </dgm:pt>
    <dgm:pt modelId="{788CDE48-A42B-44F1-B37E-197304386B76}" type="pres">
      <dgm:prSet presAssocID="{938D6549-3BC7-4B08-8AD2-A7B77AC31977}" presName="root" presStyleCnt="0">
        <dgm:presLayoutVars>
          <dgm:dir/>
          <dgm:resizeHandles val="exact"/>
        </dgm:presLayoutVars>
      </dgm:prSet>
      <dgm:spPr/>
    </dgm:pt>
    <dgm:pt modelId="{E802F6DA-FE78-4772-964A-3EB7B943CA34}" type="pres">
      <dgm:prSet presAssocID="{77EF7E61-C414-4AA2-AD88-4ACE6FEDF0BB}" presName="compNode" presStyleCnt="0"/>
      <dgm:spPr/>
    </dgm:pt>
    <dgm:pt modelId="{55D7760C-4511-4562-BCCF-EA113E38C5CE}" type="pres">
      <dgm:prSet presAssocID="{77EF7E61-C414-4AA2-AD88-4ACE6FEDF0BB}" presName="bgRect" presStyleLbl="bgShp" presStyleIdx="0" presStyleCnt="2"/>
      <dgm:spPr/>
    </dgm:pt>
    <dgm:pt modelId="{D73F5980-D601-4177-84C8-8759480F3E8B}" type="pres">
      <dgm:prSet presAssocID="{77EF7E61-C414-4AA2-AD88-4ACE6FEDF0B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9A4D00B-EE31-4EC7-80A4-163B60097EF9}" type="pres">
      <dgm:prSet presAssocID="{77EF7E61-C414-4AA2-AD88-4ACE6FEDF0BB}" presName="spaceRect" presStyleCnt="0"/>
      <dgm:spPr/>
    </dgm:pt>
    <dgm:pt modelId="{11ECD2AC-D65A-4885-94E4-5CA010CFB933}" type="pres">
      <dgm:prSet presAssocID="{77EF7E61-C414-4AA2-AD88-4ACE6FEDF0BB}" presName="parTx" presStyleLbl="revTx" presStyleIdx="0" presStyleCnt="2">
        <dgm:presLayoutVars>
          <dgm:chMax val="0"/>
          <dgm:chPref val="0"/>
        </dgm:presLayoutVars>
      </dgm:prSet>
      <dgm:spPr/>
    </dgm:pt>
    <dgm:pt modelId="{7D5FC883-DDA7-452F-8982-A614017B4D0B}" type="pres">
      <dgm:prSet presAssocID="{1AC09199-E80C-4ADB-BFEB-4DF8C60610CA}" presName="sibTrans" presStyleCnt="0"/>
      <dgm:spPr/>
    </dgm:pt>
    <dgm:pt modelId="{0FBE8B5B-29EB-43D0-8B31-739BB6A5070E}" type="pres">
      <dgm:prSet presAssocID="{E9FAC5DA-8610-4243-86A9-0926495D151B}" presName="compNode" presStyleCnt="0"/>
      <dgm:spPr/>
    </dgm:pt>
    <dgm:pt modelId="{5F978E9D-FF12-4EC3-AB9D-7471D0471867}" type="pres">
      <dgm:prSet presAssocID="{E9FAC5DA-8610-4243-86A9-0926495D151B}" presName="bgRect" presStyleLbl="bgShp" presStyleIdx="1" presStyleCnt="2"/>
      <dgm:spPr>
        <a:solidFill>
          <a:schemeClr val="bg2">
            <a:lumMod val="75000"/>
          </a:schemeClr>
        </a:solidFill>
      </dgm:spPr>
    </dgm:pt>
    <dgm:pt modelId="{CBE8F87E-DADB-4092-BD8C-407872BEFA99}" type="pres">
      <dgm:prSet presAssocID="{E9FAC5DA-8610-4243-86A9-0926495D151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0D8E1F4E-18D0-4816-8E07-B076A5F3A3DF}" type="pres">
      <dgm:prSet presAssocID="{E9FAC5DA-8610-4243-86A9-0926495D151B}" presName="spaceRect" presStyleCnt="0"/>
      <dgm:spPr/>
    </dgm:pt>
    <dgm:pt modelId="{9EE3AA8A-E3AA-417E-B430-A750C232337D}" type="pres">
      <dgm:prSet presAssocID="{E9FAC5DA-8610-4243-86A9-0926495D151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E5A8A40-414B-456F-BEEE-B170F2D4EC73}" type="presOf" srcId="{938D6549-3BC7-4B08-8AD2-A7B77AC31977}" destId="{788CDE48-A42B-44F1-B37E-197304386B76}" srcOrd="0" destOrd="0" presId="urn:microsoft.com/office/officeart/2018/2/layout/IconVerticalSolidList"/>
    <dgm:cxn modelId="{38BB5E44-3268-4CD8-889C-7656FE5B978B}" srcId="{938D6549-3BC7-4B08-8AD2-A7B77AC31977}" destId="{77EF7E61-C414-4AA2-AD88-4ACE6FEDF0BB}" srcOrd="0" destOrd="0" parTransId="{80AA2128-8ECF-4A48-96B3-02A7DF47363D}" sibTransId="{1AC09199-E80C-4ADB-BFEB-4DF8C60610CA}"/>
    <dgm:cxn modelId="{FF0B6F7C-587D-4011-9E5E-D513155E7D6D}" srcId="{938D6549-3BC7-4B08-8AD2-A7B77AC31977}" destId="{E9FAC5DA-8610-4243-86A9-0926495D151B}" srcOrd="1" destOrd="0" parTransId="{8DB74778-29C3-4A7E-8DD6-A469D0970C9C}" sibTransId="{17194FCF-87F1-4448-B610-A34201D60A37}"/>
    <dgm:cxn modelId="{6EA8A39B-4258-47B4-BFED-C7E62666B8E5}" type="presOf" srcId="{E9FAC5DA-8610-4243-86A9-0926495D151B}" destId="{9EE3AA8A-E3AA-417E-B430-A750C232337D}" srcOrd="0" destOrd="0" presId="urn:microsoft.com/office/officeart/2018/2/layout/IconVerticalSolidList"/>
    <dgm:cxn modelId="{8E2B23AB-E693-4CF6-82C2-FC181BD2E852}" type="presOf" srcId="{77EF7E61-C414-4AA2-AD88-4ACE6FEDF0BB}" destId="{11ECD2AC-D65A-4885-94E4-5CA010CFB933}" srcOrd="0" destOrd="0" presId="urn:microsoft.com/office/officeart/2018/2/layout/IconVerticalSolidList"/>
    <dgm:cxn modelId="{FA53E0C7-233A-4256-9A36-94DA9EB214F7}" type="presParOf" srcId="{788CDE48-A42B-44F1-B37E-197304386B76}" destId="{E802F6DA-FE78-4772-964A-3EB7B943CA34}" srcOrd="0" destOrd="0" presId="urn:microsoft.com/office/officeart/2018/2/layout/IconVerticalSolidList"/>
    <dgm:cxn modelId="{95A32AFA-0104-425E-A53B-2700507385B3}" type="presParOf" srcId="{E802F6DA-FE78-4772-964A-3EB7B943CA34}" destId="{55D7760C-4511-4562-BCCF-EA113E38C5CE}" srcOrd="0" destOrd="0" presId="urn:microsoft.com/office/officeart/2018/2/layout/IconVerticalSolidList"/>
    <dgm:cxn modelId="{7AA552A9-1B16-4D91-A72C-F6FE6949B911}" type="presParOf" srcId="{E802F6DA-FE78-4772-964A-3EB7B943CA34}" destId="{D73F5980-D601-4177-84C8-8759480F3E8B}" srcOrd="1" destOrd="0" presId="urn:microsoft.com/office/officeart/2018/2/layout/IconVerticalSolidList"/>
    <dgm:cxn modelId="{F4424D53-18B3-4FC4-BA76-117DFE3D621A}" type="presParOf" srcId="{E802F6DA-FE78-4772-964A-3EB7B943CA34}" destId="{49A4D00B-EE31-4EC7-80A4-163B60097EF9}" srcOrd="2" destOrd="0" presId="urn:microsoft.com/office/officeart/2018/2/layout/IconVerticalSolidList"/>
    <dgm:cxn modelId="{78752DE8-4968-4ED8-B120-836199EBBBD6}" type="presParOf" srcId="{E802F6DA-FE78-4772-964A-3EB7B943CA34}" destId="{11ECD2AC-D65A-4885-94E4-5CA010CFB933}" srcOrd="3" destOrd="0" presId="urn:microsoft.com/office/officeart/2018/2/layout/IconVerticalSolidList"/>
    <dgm:cxn modelId="{284DDD20-D2BF-47BD-8C3E-135AD3382830}" type="presParOf" srcId="{788CDE48-A42B-44F1-B37E-197304386B76}" destId="{7D5FC883-DDA7-452F-8982-A614017B4D0B}" srcOrd="1" destOrd="0" presId="urn:microsoft.com/office/officeart/2018/2/layout/IconVerticalSolidList"/>
    <dgm:cxn modelId="{8BCA9C84-4F4E-46F8-AF0A-6FA7FB57EDD7}" type="presParOf" srcId="{788CDE48-A42B-44F1-B37E-197304386B76}" destId="{0FBE8B5B-29EB-43D0-8B31-739BB6A5070E}" srcOrd="2" destOrd="0" presId="urn:microsoft.com/office/officeart/2018/2/layout/IconVerticalSolidList"/>
    <dgm:cxn modelId="{1DD07746-42B7-401E-A5B3-BFE2805B6BEA}" type="presParOf" srcId="{0FBE8B5B-29EB-43D0-8B31-739BB6A5070E}" destId="{5F978E9D-FF12-4EC3-AB9D-7471D0471867}" srcOrd="0" destOrd="0" presId="urn:microsoft.com/office/officeart/2018/2/layout/IconVerticalSolidList"/>
    <dgm:cxn modelId="{9DCB75B8-8877-4910-B7B8-417BB1E91952}" type="presParOf" srcId="{0FBE8B5B-29EB-43D0-8B31-739BB6A5070E}" destId="{CBE8F87E-DADB-4092-BD8C-407872BEFA99}" srcOrd="1" destOrd="0" presId="urn:microsoft.com/office/officeart/2018/2/layout/IconVerticalSolidList"/>
    <dgm:cxn modelId="{C47A3E48-A011-4A65-9084-88BDBCA70C7C}" type="presParOf" srcId="{0FBE8B5B-29EB-43D0-8B31-739BB6A5070E}" destId="{0D8E1F4E-18D0-4816-8E07-B076A5F3A3DF}" srcOrd="2" destOrd="0" presId="urn:microsoft.com/office/officeart/2018/2/layout/IconVerticalSolidList"/>
    <dgm:cxn modelId="{7DEA4EC3-338D-4617-B26B-1ACA2F3FEE66}" type="presParOf" srcId="{0FBE8B5B-29EB-43D0-8B31-739BB6A5070E}" destId="{9EE3AA8A-E3AA-417E-B430-A750C23233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7F8F00-4C95-4447-98AE-D48E8D1AF10F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CB5346-0022-4C37-91A4-8EF732A94C05}">
      <dgm:prSet/>
      <dgm:spPr/>
      <dgm:t>
        <a:bodyPr/>
        <a:lstStyle/>
        <a:p>
          <a:pPr rtl="0"/>
          <a:r>
            <a:rPr lang="en-US"/>
            <a:t>What </a:t>
          </a:r>
          <a:r>
            <a:rPr lang="en-US">
              <a:latin typeface="Gill Sans MT" panose="020B0502020104020203"/>
            </a:rPr>
            <a:t>do the</a:t>
          </a:r>
          <a:r>
            <a:rPr lang="en-US"/>
            <a:t> interactions</a:t>
          </a:r>
          <a:r>
            <a:rPr lang="en-US">
              <a:latin typeface="Gill Sans MT" panose="020B0502020104020203"/>
            </a:rPr>
            <a:t> around </a:t>
          </a:r>
          <a:r>
            <a:rPr lang="en-US"/>
            <a:t>#MeToo </a:t>
          </a:r>
          <a:r>
            <a:rPr lang="en-US">
              <a:latin typeface="Gill Sans MT" panose="020B0502020104020203"/>
            </a:rPr>
            <a:t>conversation</a:t>
          </a:r>
          <a:r>
            <a:rPr lang="en-US"/>
            <a:t> </a:t>
          </a:r>
          <a:r>
            <a:rPr lang="en-US">
              <a:latin typeface="Gill Sans MT" panose="020B0502020104020203"/>
            </a:rPr>
            <a:t>look like</a:t>
          </a:r>
          <a:r>
            <a:rPr lang="en-US"/>
            <a:t>?</a:t>
          </a:r>
        </a:p>
      </dgm:t>
    </dgm:pt>
    <dgm:pt modelId="{5720BBAE-F10E-465F-9CD8-FCDC1A77FCDF}" type="parTrans" cxnId="{30F26160-0D64-48CC-89C5-5D4BC5D13C24}">
      <dgm:prSet/>
      <dgm:spPr/>
      <dgm:t>
        <a:bodyPr/>
        <a:lstStyle/>
        <a:p>
          <a:endParaRPr lang="en-US"/>
        </a:p>
      </dgm:t>
    </dgm:pt>
    <dgm:pt modelId="{85467769-9025-47CF-BF52-8D8059CAE74E}" type="sibTrans" cxnId="{30F26160-0D64-48CC-89C5-5D4BC5D13C24}">
      <dgm:prSet/>
      <dgm:spPr/>
      <dgm:t>
        <a:bodyPr/>
        <a:lstStyle/>
        <a:p>
          <a:endParaRPr lang="en-US"/>
        </a:p>
      </dgm:t>
    </dgm:pt>
    <dgm:pt modelId="{AF47F8F6-F950-4BA9-8492-8934B6473295}" type="pres">
      <dgm:prSet presAssocID="{A77F8F00-4C95-4447-98AE-D48E8D1AF10F}" presName="vert0" presStyleCnt="0">
        <dgm:presLayoutVars>
          <dgm:dir/>
          <dgm:animOne val="branch"/>
          <dgm:animLvl val="lvl"/>
        </dgm:presLayoutVars>
      </dgm:prSet>
      <dgm:spPr/>
    </dgm:pt>
    <dgm:pt modelId="{84F993D0-5D1F-4CAF-9206-9334499B30D8}" type="pres">
      <dgm:prSet presAssocID="{DFCB5346-0022-4C37-91A4-8EF732A94C05}" presName="thickLine" presStyleLbl="alignNode1" presStyleIdx="0" presStyleCnt="1"/>
      <dgm:spPr/>
    </dgm:pt>
    <dgm:pt modelId="{3EB163CA-D226-4E34-817A-8BA484B99AF8}" type="pres">
      <dgm:prSet presAssocID="{DFCB5346-0022-4C37-91A4-8EF732A94C05}" presName="horz1" presStyleCnt="0"/>
      <dgm:spPr/>
    </dgm:pt>
    <dgm:pt modelId="{9B84A64D-91AD-41FE-877A-5B5DD3AED874}" type="pres">
      <dgm:prSet presAssocID="{DFCB5346-0022-4C37-91A4-8EF732A94C05}" presName="tx1" presStyleLbl="revTx" presStyleIdx="0" presStyleCnt="1"/>
      <dgm:spPr/>
    </dgm:pt>
    <dgm:pt modelId="{23705248-395F-42AA-8318-E445169820E8}" type="pres">
      <dgm:prSet presAssocID="{DFCB5346-0022-4C37-91A4-8EF732A94C05}" presName="vert1" presStyleCnt="0"/>
      <dgm:spPr/>
    </dgm:pt>
  </dgm:ptLst>
  <dgm:cxnLst>
    <dgm:cxn modelId="{768EDD07-01D7-4E8F-8D0C-881BA4BDA78C}" type="presOf" srcId="{DFCB5346-0022-4C37-91A4-8EF732A94C05}" destId="{9B84A64D-91AD-41FE-877A-5B5DD3AED874}" srcOrd="0" destOrd="0" presId="urn:microsoft.com/office/officeart/2008/layout/LinedList"/>
    <dgm:cxn modelId="{30F26160-0D64-48CC-89C5-5D4BC5D13C24}" srcId="{A77F8F00-4C95-4447-98AE-D48E8D1AF10F}" destId="{DFCB5346-0022-4C37-91A4-8EF732A94C05}" srcOrd="0" destOrd="0" parTransId="{5720BBAE-F10E-465F-9CD8-FCDC1A77FCDF}" sibTransId="{85467769-9025-47CF-BF52-8D8059CAE74E}"/>
    <dgm:cxn modelId="{17811A4D-62CB-4FA6-A71B-B0872BABE1DA}" type="presOf" srcId="{A77F8F00-4C95-4447-98AE-D48E8D1AF10F}" destId="{AF47F8F6-F950-4BA9-8492-8934B6473295}" srcOrd="0" destOrd="0" presId="urn:microsoft.com/office/officeart/2008/layout/LinedList"/>
    <dgm:cxn modelId="{02804757-7B15-4DF3-9DA9-FC65E3B77B21}" type="presParOf" srcId="{AF47F8F6-F950-4BA9-8492-8934B6473295}" destId="{84F993D0-5D1F-4CAF-9206-9334499B30D8}" srcOrd="0" destOrd="0" presId="urn:microsoft.com/office/officeart/2008/layout/LinedList"/>
    <dgm:cxn modelId="{C0FCC866-984A-42B5-9F6A-B30ACC7D7DA2}" type="presParOf" srcId="{AF47F8F6-F950-4BA9-8492-8934B6473295}" destId="{3EB163CA-D226-4E34-817A-8BA484B99AF8}" srcOrd="1" destOrd="0" presId="urn:microsoft.com/office/officeart/2008/layout/LinedList"/>
    <dgm:cxn modelId="{895A456D-744D-49BE-8622-75194C7495B1}" type="presParOf" srcId="{3EB163CA-D226-4E34-817A-8BA484B99AF8}" destId="{9B84A64D-91AD-41FE-877A-5B5DD3AED874}" srcOrd="0" destOrd="0" presId="urn:microsoft.com/office/officeart/2008/layout/LinedList"/>
    <dgm:cxn modelId="{C93D36B6-FB3F-44BF-9936-85F3562CC10B}" type="presParOf" srcId="{3EB163CA-D226-4E34-817A-8BA484B99AF8}" destId="{23705248-395F-42AA-8318-E445169820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94020C-B3CB-4ACE-9878-C241D695A2D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7106DB8-BCD4-4FA7-8BC6-1758B432406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Clean dataset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 by</a:t>
          </a:r>
          <a:r>
            <a:rPr lang="en-US" b="0" i="0" u="none" strike="noStrike" cap="none" baseline="0" noProof="0">
              <a:latin typeface="Calibri Light"/>
              <a:cs typeface="Calibri Light"/>
            </a:rPr>
            <a:t> removing</a:t>
          </a:r>
          <a:r>
            <a:rPr lang="en-US">
              <a:latin typeface="Calibri Light" panose="020F0302020204030204"/>
            </a:rPr>
            <a:t> </a:t>
          </a:r>
          <a:r>
            <a:rPr lang="en-US" b="0" i="0" u="none" strike="noStrike" cap="none" baseline="0" noProof="0">
              <a:latin typeface="Calibri Light"/>
              <a:cs typeface="Calibri Light"/>
            </a:rPr>
            <a:t>common and unrelated words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.</a:t>
          </a:r>
        </a:p>
      </dgm:t>
    </dgm:pt>
    <dgm:pt modelId="{59942A46-FF9E-4C87-955A-CE6D26FBD1E8}" type="parTrans" cxnId="{B01F044A-4016-4E1E-8226-E74A0881643E}">
      <dgm:prSet/>
      <dgm:spPr/>
      <dgm:t>
        <a:bodyPr/>
        <a:lstStyle/>
        <a:p>
          <a:endParaRPr lang="en-US"/>
        </a:p>
      </dgm:t>
    </dgm:pt>
    <dgm:pt modelId="{CAFF0562-1F7E-4654-9BF8-88F09EB947D3}" type="sibTrans" cxnId="{B01F044A-4016-4E1E-8226-E74A0881643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FDCC5B-4EFC-4621-A738-CAF9548367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Integrate</a:t>
          </a:r>
          <a:r>
            <a:rPr lang="en-US"/>
            <a:t> feedback on relevant </a:t>
          </a:r>
          <a:r>
            <a:rPr lang="en-US">
              <a:latin typeface="Calibri Light" panose="020F0302020204030204"/>
            </a:rPr>
            <a:t>phrases to</a:t>
          </a:r>
          <a:r>
            <a:rPr lang="en-US"/>
            <a:t> create </a:t>
          </a:r>
          <a:r>
            <a:rPr lang="en-US">
              <a:latin typeface="Calibri Light" panose="020F0302020204030204"/>
            </a:rPr>
            <a:t>n-grams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that</a:t>
          </a:r>
          <a:r>
            <a:rPr lang="en-US"/>
            <a:t> include these words.</a:t>
          </a:r>
        </a:p>
      </dgm:t>
    </dgm:pt>
    <dgm:pt modelId="{9EF85F7A-EF43-4930-84E8-1C3637EB7ABC}" type="parTrans" cxnId="{B6DC0444-D2E3-4BCB-9D1B-5D364AF0D684}">
      <dgm:prSet/>
      <dgm:spPr/>
      <dgm:t>
        <a:bodyPr/>
        <a:lstStyle/>
        <a:p>
          <a:endParaRPr lang="en-US"/>
        </a:p>
      </dgm:t>
    </dgm:pt>
    <dgm:pt modelId="{EFA1E555-BB48-4DAF-9C5A-8F580C023E77}" type="sibTrans" cxnId="{B6DC0444-D2E3-4BCB-9D1B-5D364AF0D68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29BF31-9D57-48DB-85B9-A6D672E19B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Create</a:t>
          </a:r>
          <a:r>
            <a:rPr lang="en-US"/>
            <a:t> graph from data and discover baseline communities us</a:t>
          </a:r>
          <a:r>
            <a:rPr lang="en-US" b="0"/>
            <a:t>ing</a:t>
          </a:r>
          <a:r>
            <a:rPr lang="en-US" b="0">
              <a:latin typeface="Calibri Light" panose="020F0302020204030204"/>
            </a:rPr>
            <a:t> Louvain Modularity. </a:t>
          </a:r>
          <a:endParaRPr lang="en-US">
            <a:latin typeface="Calibri Light" panose="020F0302020204030204"/>
          </a:endParaRPr>
        </a:p>
      </dgm:t>
    </dgm:pt>
    <dgm:pt modelId="{E48D1495-725E-4026-A3CD-37E340A8FE20}" type="parTrans" cxnId="{868B6538-7682-47D4-852F-7A77AF22023D}">
      <dgm:prSet/>
      <dgm:spPr/>
      <dgm:t>
        <a:bodyPr/>
        <a:lstStyle/>
        <a:p>
          <a:endParaRPr lang="en-US"/>
        </a:p>
      </dgm:t>
    </dgm:pt>
    <dgm:pt modelId="{D1D9B8AC-BB54-4676-A881-7E446395B602}" type="sibTrans" cxnId="{868B6538-7682-47D4-852F-7A77AF2202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DFD0E1-C9DE-4652-B183-1CF8D8C38D9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Post-processing</a:t>
          </a:r>
          <a:r>
            <a:rPr lang="en-US"/>
            <a:t> module:  From top 5% communities </a:t>
          </a:r>
          <a:r>
            <a:rPr lang="en-US">
              <a:latin typeface="Calibri Light" panose="020F0302020204030204"/>
            </a:rPr>
            <a:t>pull</a:t>
          </a:r>
          <a:r>
            <a:rPr lang="en-US"/>
            <a:t> top 5% users</a:t>
          </a:r>
        </a:p>
      </dgm:t>
    </dgm:pt>
    <dgm:pt modelId="{2D863DB8-B7D9-4EFC-98E1-F7225136DCFB}" type="parTrans" cxnId="{5ED55942-8849-4892-AE68-11A3C6BEA32A}">
      <dgm:prSet/>
      <dgm:spPr/>
    </dgm:pt>
    <dgm:pt modelId="{EB384433-EC28-4B59-8EFC-39FBB0410946}" type="sibTrans" cxnId="{5ED55942-8849-4892-AE68-11A3C6BEA32A}">
      <dgm:prSet/>
      <dgm:spPr/>
    </dgm:pt>
    <dgm:pt modelId="{86E15D36-8330-430A-BF63-8ADED8962100}" type="pres">
      <dgm:prSet presAssocID="{7694020C-B3CB-4ACE-9878-C241D695A2DD}" presName="root" presStyleCnt="0">
        <dgm:presLayoutVars>
          <dgm:dir/>
          <dgm:resizeHandles val="exact"/>
        </dgm:presLayoutVars>
      </dgm:prSet>
      <dgm:spPr/>
    </dgm:pt>
    <dgm:pt modelId="{E4B1C29B-5605-475B-A7C2-1265578C7B83}" type="pres">
      <dgm:prSet presAssocID="{7694020C-B3CB-4ACE-9878-C241D695A2DD}" presName="container" presStyleCnt="0">
        <dgm:presLayoutVars>
          <dgm:dir/>
          <dgm:resizeHandles val="exact"/>
        </dgm:presLayoutVars>
      </dgm:prSet>
      <dgm:spPr/>
    </dgm:pt>
    <dgm:pt modelId="{1963270D-ACFC-4067-B869-A4B8723DD118}" type="pres">
      <dgm:prSet presAssocID="{17106DB8-BCD4-4FA7-8BC6-1758B432406B}" presName="compNode" presStyleCnt="0"/>
      <dgm:spPr/>
    </dgm:pt>
    <dgm:pt modelId="{8AA8C4C7-0457-43DF-BB8B-3E84CD5E297A}" type="pres">
      <dgm:prSet presAssocID="{17106DB8-BCD4-4FA7-8BC6-1758B432406B}" presName="iconBgRect" presStyleLbl="bgShp" presStyleIdx="0" presStyleCnt="4"/>
      <dgm:spPr/>
    </dgm:pt>
    <dgm:pt modelId="{FCF3AF31-4B58-4531-9182-2A9B1276E862}" type="pres">
      <dgm:prSet presAssocID="{17106DB8-BCD4-4FA7-8BC6-1758B43240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7870AAE-1B56-4F87-B57D-D30772B58F2A}" type="pres">
      <dgm:prSet presAssocID="{17106DB8-BCD4-4FA7-8BC6-1758B432406B}" presName="spaceRect" presStyleCnt="0"/>
      <dgm:spPr/>
    </dgm:pt>
    <dgm:pt modelId="{5CA77D2F-9038-443A-B71F-D57D7149544F}" type="pres">
      <dgm:prSet presAssocID="{17106DB8-BCD4-4FA7-8BC6-1758B432406B}" presName="textRect" presStyleLbl="revTx" presStyleIdx="0" presStyleCnt="4">
        <dgm:presLayoutVars>
          <dgm:chMax val="1"/>
          <dgm:chPref val="1"/>
        </dgm:presLayoutVars>
      </dgm:prSet>
      <dgm:spPr/>
    </dgm:pt>
    <dgm:pt modelId="{F3357705-ECA1-449C-8DBE-7B107E7DDC90}" type="pres">
      <dgm:prSet presAssocID="{CAFF0562-1F7E-4654-9BF8-88F09EB947D3}" presName="sibTrans" presStyleLbl="sibTrans2D1" presStyleIdx="0" presStyleCnt="0"/>
      <dgm:spPr/>
    </dgm:pt>
    <dgm:pt modelId="{761F0012-4618-4079-8E63-2B499E1397F6}" type="pres">
      <dgm:prSet presAssocID="{41FDCC5B-4EFC-4621-A738-CAF954836735}" presName="compNode" presStyleCnt="0"/>
      <dgm:spPr/>
    </dgm:pt>
    <dgm:pt modelId="{7E448771-B10B-4956-ADF7-57AC81A1B460}" type="pres">
      <dgm:prSet presAssocID="{41FDCC5B-4EFC-4621-A738-CAF954836735}" presName="iconBgRect" presStyleLbl="bgShp" presStyleIdx="1" presStyleCnt="4"/>
      <dgm:spPr/>
    </dgm:pt>
    <dgm:pt modelId="{A5F13EC0-740F-4D5F-AC35-F33C048DC9CE}" type="pres">
      <dgm:prSet presAssocID="{41FDCC5B-4EFC-4621-A738-CAF9548367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2A6672-C3F9-47CB-A2A2-8CDAE00F578A}" type="pres">
      <dgm:prSet presAssocID="{41FDCC5B-4EFC-4621-A738-CAF954836735}" presName="spaceRect" presStyleCnt="0"/>
      <dgm:spPr/>
    </dgm:pt>
    <dgm:pt modelId="{93302529-2AFC-4A19-931A-16C4CDED8514}" type="pres">
      <dgm:prSet presAssocID="{41FDCC5B-4EFC-4621-A738-CAF954836735}" presName="textRect" presStyleLbl="revTx" presStyleIdx="1" presStyleCnt="4">
        <dgm:presLayoutVars>
          <dgm:chMax val="1"/>
          <dgm:chPref val="1"/>
        </dgm:presLayoutVars>
      </dgm:prSet>
      <dgm:spPr/>
    </dgm:pt>
    <dgm:pt modelId="{B6C96A26-3F3A-4411-B78A-5953A8199FE1}" type="pres">
      <dgm:prSet presAssocID="{EFA1E555-BB48-4DAF-9C5A-8F580C023E77}" presName="sibTrans" presStyleLbl="sibTrans2D1" presStyleIdx="0" presStyleCnt="0"/>
      <dgm:spPr/>
    </dgm:pt>
    <dgm:pt modelId="{4355E43C-50CA-4AA4-A0D0-E1B113284F58}" type="pres">
      <dgm:prSet presAssocID="{E529BF31-9D57-48DB-85B9-A6D672E19BBF}" presName="compNode" presStyleCnt="0"/>
      <dgm:spPr/>
    </dgm:pt>
    <dgm:pt modelId="{FB25ABCF-F7DB-4B41-80E3-6340578CA24B}" type="pres">
      <dgm:prSet presAssocID="{E529BF31-9D57-48DB-85B9-A6D672E19BBF}" presName="iconBgRect" presStyleLbl="bgShp" presStyleIdx="2" presStyleCnt="4"/>
      <dgm:spPr/>
    </dgm:pt>
    <dgm:pt modelId="{A793D88A-E04F-4663-BD96-F046DF47BA77}" type="pres">
      <dgm:prSet presAssocID="{E529BF31-9D57-48DB-85B9-A6D672E19B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BBC18EB-C369-47C4-B2E0-842B3D4B6C8F}" type="pres">
      <dgm:prSet presAssocID="{E529BF31-9D57-48DB-85B9-A6D672E19BBF}" presName="spaceRect" presStyleCnt="0"/>
      <dgm:spPr/>
    </dgm:pt>
    <dgm:pt modelId="{EA580D22-F5CC-4FE4-B775-BCD568C1CF1C}" type="pres">
      <dgm:prSet presAssocID="{E529BF31-9D57-48DB-85B9-A6D672E19BBF}" presName="textRect" presStyleLbl="revTx" presStyleIdx="2" presStyleCnt="4">
        <dgm:presLayoutVars>
          <dgm:chMax val="1"/>
          <dgm:chPref val="1"/>
        </dgm:presLayoutVars>
      </dgm:prSet>
      <dgm:spPr/>
    </dgm:pt>
    <dgm:pt modelId="{1E648FB0-47DF-4D5D-AFEC-D8E7681BA46E}" type="pres">
      <dgm:prSet presAssocID="{D1D9B8AC-BB54-4676-A881-7E446395B602}" presName="sibTrans" presStyleLbl="sibTrans2D1" presStyleIdx="0" presStyleCnt="0"/>
      <dgm:spPr/>
    </dgm:pt>
    <dgm:pt modelId="{6CF7EEDF-EBC5-46D2-9350-73290719AF2E}" type="pres">
      <dgm:prSet presAssocID="{BDDFD0E1-C9DE-4652-B183-1CF8D8C38D94}" presName="compNode" presStyleCnt="0"/>
      <dgm:spPr/>
    </dgm:pt>
    <dgm:pt modelId="{0AC2EB43-2252-49CC-B6B0-2B38B3DEFEFC}" type="pres">
      <dgm:prSet presAssocID="{BDDFD0E1-C9DE-4652-B183-1CF8D8C38D94}" presName="iconBgRect" presStyleLbl="bgShp" presStyleIdx="3" presStyleCnt="4"/>
      <dgm:spPr/>
    </dgm:pt>
    <dgm:pt modelId="{CE7596B6-C4D9-43D1-A6FB-E733DF3667C0}" type="pres">
      <dgm:prSet presAssocID="{BDDFD0E1-C9DE-4652-B183-1CF8D8C38D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473D745F-DC32-4267-98C4-B00945912996}" type="pres">
      <dgm:prSet presAssocID="{BDDFD0E1-C9DE-4652-B183-1CF8D8C38D94}" presName="spaceRect" presStyleCnt="0"/>
      <dgm:spPr/>
    </dgm:pt>
    <dgm:pt modelId="{9390BBFA-038D-416C-A3FD-F6FFD60414F8}" type="pres">
      <dgm:prSet presAssocID="{BDDFD0E1-C9DE-4652-B183-1CF8D8C38D9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C585B01-5081-4229-A3EF-5CC0D92E335C}" type="presOf" srcId="{D1D9B8AC-BB54-4676-A881-7E446395B602}" destId="{1E648FB0-47DF-4D5D-AFEC-D8E7681BA46E}" srcOrd="0" destOrd="0" presId="urn:microsoft.com/office/officeart/2018/2/layout/IconCircleList"/>
    <dgm:cxn modelId="{E5B5D605-C49F-47D2-A8AD-C918D586D0E6}" type="presOf" srcId="{BDDFD0E1-C9DE-4652-B183-1CF8D8C38D94}" destId="{9390BBFA-038D-416C-A3FD-F6FFD60414F8}" srcOrd="0" destOrd="0" presId="urn:microsoft.com/office/officeart/2018/2/layout/IconCircleList"/>
    <dgm:cxn modelId="{8AB0AD27-6CFD-45CD-A8FD-4E75280A4CDE}" type="presOf" srcId="{17106DB8-BCD4-4FA7-8BC6-1758B432406B}" destId="{5CA77D2F-9038-443A-B71F-D57D7149544F}" srcOrd="0" destOrd="0" presId="urn:microsoft.com/office/officeart/2018/2/layout/IconCircleList"/>
    <dgm:cxn modelId="{868B6538-7682-47D4-852F-7A77AF22023D}" srcId="{7694020C-B3CB-4ACE-9878-C241D695A2DD}" destId="{E529BF31-9D57-48DB-85B9-A6D672E19BBF}" srcOrd="2" destOrd="0" parTransId="{E48D1495-725E-4026-A3CD-37E340A8FE20}" sibTransId="{D1D9B8AC-BB54-4676-A881-7E446395B602}"/>
    <dgm:cxn modelId="{5ED55942-8849-4892-AE68-11A3C6BEA32A}" srcId="{7694020C-B3CB-4ACE-9878-C241D695A2DD}" destId="{BDDFD0E1-C9DE-4652-B183-1CF8D8C38D94}" srcOrd="3" destOrd="0" parTransId="{2D863DB8-B7D9-4EFC-98E1-F7225136DCFB}" sibTransId="{EB384433-EC28-4B59-8EFC-39FBB0410946}"/>
    <dgm:cxn modelId="{B6DC0444-D2E3-4BCB-9D1B-5D364AF0D684}" srcId="{7694020C-B3CB-4ACE-9878-C241D695A2DD}" destId="{41FDCC5B-4EFC-4621-A738-CAF954836735}" srcOrd="1" destOrd="0" parTransId="{9EF85F7A-EF43-4930-84E8-1C3637EB7ABC}" sibTransId="{EFA1E555-BB48-4DAF-9C5A-8F580C023E77}"/>
    <dgm:cxn modelId="{B01F044A-4016-4E1E-8226-E74A0881643E}" srcId="{7694020C-B3CB-4ACE-9878-C241D695A2DD}" destId="{17106DB8-BCD4-4FA7-8BC6-1758B432406B}" srcOrd="0" destOrd="0" parTransId="{59942A46-FF9E-4C87-955A-CE6D26FBD1E8}" sibTransId="{CAFF0562-1F7E-4654-9BF8-88F09EB947D3}"/>
    <dgm:cxn modelId="{5073A76B-7848-47A7-A1B8-91BB6010066B}" type="presOf" srcId="{EFA1E555-BB48-4DAF-9C5A-8F580C023E77}" destId="{B6C96A26-3F3A-4411-B78A-5953A8199FE1}" srcOrd="0" destOrd="0" presId="urn:microsoft.com/office/officeart/2018/2/layout/IconCircleList"/>
    <dgm:cxn modelId="{2F2613B0-9DF0-4779-9BA5-2BEB8AEF018B}" type="presOf" srcId="{E529BF31-9D57-48DB-85B9-A6D672E19BBF}" destId="{EA580D22-F5CC-4FE4-B775-BCD568C1CF1C}" srcOrd="0" destOrd="0" presId="urn:microsoft.com/office/officeart/2018/2/layout/IconCircleList"/>
    <dgm:cxn modelId="{6847F5B8-AC32-4B09-849A-1B76883EA070}" type="presOf" srcId="{CAFF0562-1F7E-4654-9BF8-88F09EB947D3}" destId="{F3357705-ECA1-449C-8DBE-7B107E7DDC90}" srcOrd="0" destOrd="0" presId="urn:microsoft.com/office/officeart/2018/2/layout/IconCircleList"/>
    <dgm:cxn modelId="{EA3CDCD7-02D7-4736-80C4-A729824BE871}" type="presOf" srcId="{7694020C-B3CB-4ACE-9878-C241D695A2DD}" destId="{86E15D36-8330-430A-BF63-8ADED8962100}" srcOrd="0" destOrd="0" presId="urn:microsoft.com/office/officeart/2018/2/layout/IconCircleList"/>
    <dgm:cxn modelId="{CF9193F1-EDF1-49C3-970E-E084924A2F45}" type="presOf" srcId="{41FDCC5B-4EFC-4621-A738-CAF954836735}" destId="{93302529-2AFC-4A19-931A-16C4CDED8514}" srcOrd="0" destOrd="0" presId="urn:microsoft.com/office/officeart/2018/2/layout/IconCircleList"/>
    <dgm:cxn modelId="{FE02AAE3-5063-4783-9FEA-C77B75DD875D}" type="presParOf" srcId="{86E15D36-8330-430A-BF63-8ADED8962100}" destId="{E4B1C29B-5605-475B-A7C2-1265578C7B83}" srcOrd="0" destOrd="0" presId="urn:microsoft.com/office/officeart/2018/2/layout/IconCircleList"/>
    <dgm:cxn modelId="{56CEAB82-F649-481B-ADF3-01AB0B82224B}" type="presParOf" srcId="{E4B1C29B-5605-475B-A7C2-1265578C7B83}" destId="{1963270D-ACFC-4067-B869-A4B8723DD118}" srcOrd="0" destOrd="0" presId="urn:microsoft.com/office/officeart/2018/2/layout/IconCircleList"/>
    <dgm:cxn modelId="{648088CE-BF1D-4A11-9759-B0D84122B730}" type="presParOf" srcId="{1963270D-ACFC-4067-B869-A4B8723DD118}" destId="{8AA8C4C7-0457-43DF-BB8B-3E84CD5E297A}" srcOrd="0" destOrd="0" presId="urn:microsoft.com/office/officeart/2018/2/layout/IconCircleList"/>
    <dgm:cxn modelId="{9366A986-B302-4FCA-85C4-EE9F0C14D351}" type="presParOf" srcId="{1963270D-ACFC-4067-B869-A4B8723DD118}" destId="{FCF3AF31-4B58-4531-9182-2A9B1276E862}" srcOrd="1" destOrd="0" presId="urn:microsoft.com/office/officeart/2018/2/layout/IconCircleList"/>
    <dgm:cxn modelId="{BDAED824-F129-42AA-9E1A-4C8ED1EDBE00}" type="presParOf" srcId="{1963270D-ACFC-4067-B869-A4B8723DD118}" destId="{A7870AAE-1B56-4F87-B57D-D30772B58F2A}" srcOrd="2" destOrd="0" presId="urn:microsoft.com/office/officeart/2018/2/layout/IconCircleList"/>
    <dgm:cxn modelId="{C47B5372-62BB-47A2-B19E-7A3D51C5CD91}" type="presParOf" srcId="{1963270D-ACFC-4067-B869-A4B8723DD118}" destId="{5CA77D2F-9038-443A-B71F-D57D7149544F}" srcOrd="3" destOrd="0" presId="urn:microsoft.com/office/officeart/2018/2/layout/IconCircleList"/>
    <dgm:cxn modelId="{151F89D9-341D-4E62-8D65-08344476E7EE}" type="presParOf" srcId="{E4B1C29B-5605-475B-A7C2-1265578C7B83}" destId="{F3357705-ECA1-449C-8DBE-7B107E7DDC90}" srcOrd="1" destOrd="0" presId="urn:microsoft.com/office/officeart/2018/2/layout/IconCircleList"/>
    <dgm:cxn modelId="{B25616BD-19E9-4C6D-8D20-C9B8C4A333AF}" type="presParOf" srcId="{E4B1C29B-5605-475B-A7C2-1265578C7B83}" destId="{761F0012-4618-4079-8E63-2B499E1397F6}" srcOrd="2" destOrd="0" presId="urn:microsoft.com/office/officeart/2018/2/layout/IconCircleList"/>
    <dgm:cxn modelId="{81C3BB3C-5404-4144-BC2B-E655023DECD3}" type="presParOf" srcId="{761F0012-4618-4079-8E63-2B499E1397F6}" destId="{7E448771-B10B-4956-ADF7-57AC81A1B460}" srcOrd="0" destOrd="0" presId="urn:microsoft.com/office/officeart/2018/2/layout/IconCircleList"/>
    <dgm:cxn modelId="{E2222389-82D4-4DD6-96FD-324B91E40DE9}" type="presParOf" srcId="{761F0012-4618-4079-8E63-2B499E1397F6}" destId="{A5F13EC0-740F-4D5F-AC35-F33C048DC9CE}" srcOrd="1" destOrd="0" presId="urn:microsoft.com/office/officeart/2018/2/layout/IconCircleList"/>
    <dgm:cxn modelId="{09040CA1-80B1-4642-A326-B71FDEFD536B}" type="presParOf" srcId="{761F0012-4618-4079-8E63-2B499E1397F6}" destId="{FA2A6672-C3F9-47CB-A2A2-8CDAE00F578A}" srcOrd="2" destOrd="0" presId="urn:microsoft.com/office/officeart/2018/2/layout/IconCircleList"/>
    <dgm:cxn modelId="{52DCCBFA-BFF4-4F8B-B176-820AA4EBF690}" type="presParOf" srcId="{761F0012-4618-4079-8E63-2B499E1397F6}" destId="{93302529-2AFC-4A19-931A-16C4CDED8514}" srcOrd="3" destOrd="0" presId="urn:microsoft.com/office/officeart/2018/2/layout/IconCircleList"/>
    <dgm:cxn modelId="{B3539368-599F-4DC0-A837-8366EBF2ED6C}" type="presParOf" srcId="{E4B1C29B-5605-475B-A7C2-1265578C7B83}" destId="{B6C96A26-3F3A-4411-B78A-5953A8199FE1}" srcOrd="3" destOrd="0" presId="urn:microsoft.com/office/officeart/2018/2/layout/IconCircleList"/>
    <dgm:cxn modelId="{B3DE6BAD-0BDC-4998-ACC7-1FB48707DBC9}" type="presParOf" srcId="{E4B1C29B-5605-475B-A7C2-1265578C7B83}" destId="{4355E43C-50CA-4AA4-A0D0-E1B113284F58}" srcOrd="4" destOrd="0" presId="urn:microsoft.com/office/officeart/2018/2/layout/IconCircleList"/>
    <dgm:cxn modelId="{BDE450B1-5B06-459E-9239-84BDA008301B}" type="presParOf" srcId="{4355E43C-50CA-4AA4-A0D0-E1B113284F58}" destId="{FB25ABCF-F7DB-4B41-80E3-6340578CA24B}" srcOrd="0" destOrd="0" presId="urn:microsoft.com/office/officeart/2018/2/layout/IconCircleList"/>
    <dgm:cxn modelId="{FC2E1C38-7C2E-4A90-B3B2-0AD0F0D60B6A}" type="presParOf" srcId="{4355E43C-50CA-4AA4-A0D0-E1B113284F58}" destId="{A793D88A-E04F-4663-BD96-F046DF47BA77}" srcOrd="1" destOrd="0" presId="urn:microsoft.com/office/officeart/2018/2/layout/IconCircleList"/>
    <dgm:cxn modelId="{24A86671-772B-4401-875A-F52A76D90739}" type="presParOf" srcId="{4355E43C-50CA-4AA4-A0D0-E1B113284F58}" destId="{EBBC18EB-C369-47C4-B2E0-842B3D4B6C8F}" srcOrd="2" destOrd="0" presId="urn:microsoft.com/office/officeart/2018/2/layout/IconCircleList"/>
    <dgm:cxn modelId="{1B6A4847-61E6-47DD-B914-D07DA544B9B9}" type="presParOf" srcId="{4355E43C-50CA-4AA4-A0D0-E1B113284F58}" destId="{EA580D22-F5CC-4FE4-B775-BCD568C1CF1C}" srcOrd="3" destOrd="0" presId="urn:microsoft.com/office/officeart/2018/2/layout/IconCircleList"/>
    <dgm:cxn modelId="{A0AC7958-F59B-4659-9E3D-0105452541D9}" type="presParOf" srcId="{E4B1C29B-5605-475B-A7C2-1265578C7B83}" destId="{1E648FB0-47DF-4D5D-AFEC-D8E7681BA46E}" srcOrd="5" destOrd="0" presId="urn:microsoft.com/office/officeart/2018/2/layout/IconCircleList"/>
    <dgm:cxn modelId="{66ED1A93-AF2F-442C-8B02-16F12B888E85}" type="presParOf" srcId="{E4B1C29B-5605-475B-A7C2-1265578C7B83}" destId="{6CF7EEDF-EBC5-46D2-9350-73290719AF2E}" srcOrd="6" destOrd="0" presId="urn:microsoft.com/office/officeart/2018/2/layout/IconCircleList"/>
    <dgm:cxn modelId="{BF2C5E6B-F328-43CF-ACBA-3ACC5534A348}" type="presParOf" srcId="{6CF7EEDF-EBC5-46D2-9350-73290719AF2E}" destId="{0AC2EB43-2252-49CC-B6B0-2B38B3DEFEFC}" srcOrd="0" destOrd="0" presId="urn:microsoft.com/office/officeart/2018/2/layout/IconCircleList"/>
    <dgm:cxn modelId="{BCAD550B-E544-42BC-A885-8935667DB112}" type="presParOf" srcId="{6CF7EEDF-EBC5-46D2-9350-73290719AF2E}" destId="{CE7596B6-C4D9-43D1-A6FB-E733DF3667C0}" srcOrd="1" destOrd="0" presId="urn:microsoft.com/office/officeart/2018/2/layout/IconCircleList"/>
    <dgm:cxn modelId="{93249DA3-9903-4AD3-BAA0-F9C1EF1824B0}" type="presParOf" srcId="{6CF7EEDF-EBC5-46D2-9350-73290719AF2E}" destId="{473D745F-DC32-4267-98C4-B00945912996}" srcOrd="2" destOrd="0" presId="urn:microsoft.com/office/officeart/2018/2/layout/IconCircleList"/>
    <dgm:cxn modelId="{377E4457-B958-45BB-BDBA-0F01E65B7958}" type="presParOf" srcId="{6CF7EEDF-EBC5-46D2-9350-73290719AF2E}" destId="{9390BBFA-038D-416C-A3FD-F6FFD60414F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28FD8D-E479-4283-8F2D-48D6BD3F2300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4D37CA8-F271-4E3C-BCE9-FA0922CD4030}">
      <dgm:prSet/>
      <dgm:spPr/>
      <dgm:t>
        <a:bodyPr/>
        <a:lstStyle/>
        <a:p>
          <a:r>
            <a:rPr lang="en-US"/>
            <a:t>Total</a:t>
          </a:r>
        </a:p>
      </dgm:t>
    </dgm:pt>
    <dgm:pt modelId="{CD5E0531-2DCF-4093-92C1-B33EF0F37AE9}" type="parTrans" cxnId="{71336315-6894-4702-84C7-07A53549279F}">
      <dgm:prSet/>
      <dgm:spPr/>
      <dgm:t>
        <a:bodyPr/>
        <a:lstStyle/>
        <a:p>
          <a:endParaRPr lang="en-US"/>
        </a:p>
      </dgm:t>
    </dgm:pt>
    <dgm:pt modelId="{CDE37192-C007-4C8B-8B31-B63B2CB2C8AC}" type="sibTrans" cxnId="{71336315-6894-4702-84C7-07A53549279F}">
      <dgm:prSet/>
      <dgm:spPr/>
      <dgm:t>
        <a:bodyPr/>
        <a:lstStyle/>
        <a:p>
          <a:endParaRPr lang="en-US"/>
        </a:p>
      </dgm:t>
    </dgm:pt>
    <dgm:pt modelId="{A57A324E-035A-4484-B931-3CE4B0E1D47C}">
      <dgm:prSet/>
      <dgm:spPr/>
      <dgm:t>
        <a:bodyPr/>
        <a:lstStyle/>
        <a:p>
          <a:r>
            <a:rPr lang="en-US">
              <a:latin typeface="Gill Sans MT" panose="020B0502020104020203"/>
            </a:rPr>
            <a:t>Number</a:t>
          </a:r>
          <a:r>
            <a:rPr lang="en-US"/>
            <a:t> of unique Users who tweeted: 1142210</a:t>
          </a:r>
        </a:p>
      </dgm:t>
    </dgm:pt>
    <dgm:pt modelId="{554CBC7E-E5C3-4FDD-9FA4-32FA5CC28E84}" type="parTrans" cxnId="{4ED89472-EE13-485D-BC70-66DF370F75C8}">
      <dgm:prSet/>
      <dgm:spPr/>
      <dgm:t>
        <a:bodyPr/>
        <a:lstStyle/>
        <a:p>
          <a:endParaRPr lang="en-US"/>
        </a:p>
      </dgm:t>
    </dgm:pt>
    <dgm:pt modelId="{736B8FDF-3031-4622-829D-9BFA3F617B56}" type="sibTrans" cxnId="{4ED89472-EE13-485D-BC70-66DF370F75C8}">
      <dgm:prSet/>
      <dgm:spPr/>
      <dgm:t>
        <a:bodyPr/>
        <a:lstStyle/>
        <a:p>
          <a:endParaRPr lang="en-US"/>
        </a:p>
      </dgm:t>
    </dgm:pt>
    <dgm:pt modelId="{28F9C650-31EF-498D-B4C3-C3933DCD2A69}">
      <dgm:prSet/>
      <dgm:spPr/>
      <dgm:t>
        <a:bodyPr/>
        <a:lstStyle/>
        <a:p>
          <a:r>
            <a:rPr lang="en-US"/>
            <a:t>Total</a:t>
          </a:r>
        </a:p>
      </dgm:t>
    </dgm:pt>
    <dgm:pt modelId="{ECFA3E70-9BC2-4005-95C2-76B0A37F98C5}" type="parTrans" cxnId="{6E5FD129-8725-4BF2-9135-6DBF48453653}">
      <dgm:prSet/>
      <dgm:spPr/>
      <dgm:t>
        <a:bodyPr/>
        <a:lstStyle/>
        <a:p>
          <a:endParaRPr lang="en-US"/>
        </a:p>
      </dgm:t>
    </dgm:pt>
    <dgm:pt modelId="{C2CFFC0A-95D1-48A8-BB0A-12A53DB8A51A}" type="sibTrans" cxnId="{6E5FD129-8725-4BF2-9135-6DBF48453653}">
      <dgm:prSet/>
      <dgm:spPr/>
      <dgm:t>
        <a:bodyPr/>
        <a:lstStyle/>
        <a:p>
          <a:endParaRPr lang="en-US"/>
        </a:p>
      </dgm:t>
    </dgm:pt>
    <dgm:pt modelId="{895DF867-1A1E-4321-8830-CD545643CBD6}">
      <dgm:prSet/>
      <dgm:spPr/>
      <dgm:t>
        <a:bodyPr/>
        <a:lstStyle/>
        <a:p>
          <a:r>
            <a:rPr lang="en-US">
              <a:latin typeface="Gill Sans MT" panose="020B0502020104020203"/>
            </a:rPr>
            <a:t>Number</a:t>
          </a:r>
          <a:r>
            <a:rPr lang="en-US"/>
            <a:t> of reply users to the post: 78699</a:t>
          </a:r>
        </a:p>
      </dgm:t>
    </dgm:pt>
    <dgm:pt modelId="{57BD9225-61D4-47B1-8F2A-6399C29A1081}" type="parTrans" cxnId="{22C74B12-5456-4F86-A375-53CB42029241}">
      <dgm:prSet/>
      <dgm:spPr/>
      <dgm:t>
        <a:bodyPr/>
        <a:lstStyle/>
        <a:p>
          <a:endParaRPr lang="en-US"/>
        </a:p>
      </dgm:t>
    </dgm:pt>
    <dgm:pt modelId="{C396141B-83AE-42F6-AC99-8BC29A706707}" type="sibTrans" cxnId="{22C74B12-5456-4F86-A375-53CB42029241}">
      <dgm:prSet/>
      <dgm:spPr/>
      <dgm:t>
        <a:bodyPr/>
        <a:lstStyle/>
        <a:p>
          <a:endParaRPr lang="en-US"/>
        </a:p>
      </dgm:t>
    </dgm:pt>
    <dgm:pt modelId="{5632C2CA-82F3-4ABF-B552-044FADE6EF59}">
      <dgm:prSet/>
      <dgm:spPr/>
      <dgm:t>
        <a:bodyPr/>
        <a:lstStyle/>
        <a:p>
          <a:r>
            <a:rPr lang="en-US"/>
            <a:t>Total</a:t>
          </a:r>
        </a:p>
      </dgm:t>
    </dgm:pt>
    <dgm:pt modelId="{0F767061-8C26-431E-9DD7-48C7979FE123}" type="parTrans" cxnId="{3DD54F67-9A46-4423-B972-6982F108BC53}">
      <dgm:prSet/>
      <dgm:spPr/>
      <dgm:t>
        <a:bodyPr/>
        <a:lstStyle/>
        <a:p>
          <a:endParaRPr lang="en-US"/>
        </a:p>
      </dgm:t>
    </dgm:pt>
    <dgm:pt modelId="{6242B84A-5F49-4A19-9F34-D1130056B218}" type="sibTrans" cxnId="{3DD54F67-9A46-4423-B972-6982F108BC53}">
      <dgm:prSet/>
      <dgm:spPr/>
      <dgm:t>
        <a:bodyPr/>
        <a:lstStyle/>
        <a:p>
          <a:endParaRPr lang="en-US"/>
        </a:p>
      </dgm:t>
    </dgm:pt>
    <dgm:pt modelId="{2E56F4CF-4332-4271-9D1D-D492A33E57F9}">
      <dgm:prSet/>
      <dgm:spPr/>
      <dgm:t>
        <a:bodyPr/>
        <a:lstStyle/>
        <a:p>
          <a:r>
            <a:rPr lang="en-US">
              <a:latin typeface="Gill Sans MT" panose="020B0502020104020203"/>
            </a:rPr>
            <a:t>Number</a:t>
          </a:r>
          <a:r>
            <a:rPr lang="en-US"/>
            <a:t> of mention users in the tweets: 256297</a:t>
          </a:r>
        </a:p>
      </dgm:t>
    </dgm:pt>
    <dgm:pt modelId="{1F43185C-9572-4B9B-ADB3-DDF659C9BD0A}" type="parTrans" cxnId="{2B5EB609-F356-40E7-ACD9-3A2006D5839B}">
      <dgm:prSet/>
      <dgm:spPr/>
      <dgm:t>
        <a:bodyPr/>
        <a:lstStyle/>
        <a:p>
          <a:endParaRPr lang="en-US"/>
        </a:p>
      </dgm:t>
    </dgm:pt>
    <dgm:pt modelId="{63137B81-F5DE-43DB-BFA1-11593C003814}" type="sibTrans" cxnId="{2B5EB609-F356-40E7-ACD9-3A2006D5839B}">
      <dgm:prSet/>
      <dgm:spPr/>
      <dgm:t>
        <a:bodyPr/>
        <a:lstStyle/>
        <a:p>
          <a:endParaRPr lang="en-US"/>
        </a:p>
      </dgm:t>
    </dgm:pt>
    <dgm:pt modelId="{E1C418F0-B017-4717-862C-953BDC08DE64}" type="pres">
      <dgm:prSet presAssocID="{9D28FD8D-E479-4283-8F2D-48D6BD3F2300}" presName="linear" presStyleCnt="0">
        <dgm:presLayoutVars>
          <dgm:dir/>
          <dgm:animLvl val="lvl"/>
          <dgm:resizeHandles val="exact"/>
        </dgm:presLayoutVars>
      </dgm:prSet>
      <dgm:spPr/>
    </dgm:pt>
    <dgm:pt modelId="{6F32A2A8-97CA-4ECD-B676-7AA46F145F49}" type="pres">
      <dgm:prSet presAssocID="{D4D37CA8-F271-4E3C-BCE9-FA0922CD4030}" presName="parentLin" presStyleCnt="0"/>
      <dgm:spPr/>
    </dgm:pt>
    <dgm:pt modelId="{14B12E0D-9CEB-405E-911D-BA99D54C1B50}" type="pres">
      <dgm:prSet presAssocID="{D4D37CA8-F271-4E3C-BCE9-FA0922CD4030}" presName="parentLeftMargin" presStyleLbl="node1" presStyleIdx="0" presStyleCnt="3"/>
      <dgm:spPr/>
    </dgm:pt>
    <dgm:pt modelId="{BAC3BF12-2685-4E30-ABB6-1686AD6A29AF}" type="pres">
      <dgm:prSet presAssocID="{D4D37CA8-F271-4E3C-BCE9-FA0922CD40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3EE78F-A0C7-4739-B4EE-64B7BE95E465}" type="pres">
      <dgm:prSet presAssocID="{D4D37CA8-F271-4E3C-BCE9-FA0922CD4030}" presName="negativeSpace" presStyleCnt="0"/>
      <dgm:spPr/>
    </dgm:pt>
    <dgm:pt modelId="{33EEC00F-D3A0-4E49-9AF7-0F26AE9DDFBA}" type="pres">
      <dgm:prSet presAssocID="{D4D37CA8-F271-4E3C-BCE9-FA0922CD4030}" presName="childText" presStyleLbl="conFgAcc1" presStyleIdx="0" presStyleCnt="3">
        <dgm:presLayoutVars>
          <dgm:bulletEnabled val="1"/>
        </dgm:presLayoutVars>
      </dgm:prSet>
      <dgm:spPr/>
    </dgm:pt>
    <dgm:pt modelId="{8EDABAD3-4D18-49DC-941B-6DA2259E1C59}" type="pres">
      <dgm:prSet presAssocID="{CDE37192-C007-4C8B-8B31-B63B2CB2C8AC}" presName="spaceBetweenRectangles" presStyleCnt="0"/>
      <dgm:spPr/>
    </dgm:pt>
    <dgm:pt modelId="{C6D83542-AB81-4973-96E9-62427AC69B61}" type="pres">
      <dgm:prSet presAssocID="{28F9C650-31EF-498D-B4C3-C3933DCD2A69}" presName="parentLin" presStyleCnt="0"/>
      <dgm:spPr/>
    </dgm:pt>
    <dgm:pt modelId="{DB99ADCB-0E35-4FF1-A12C-DE674F2058CD}" type="pres">
      <dgm:prSet presAssocID="{28F9C650-31EF-498D-B4C3-C3933DCD2A69}" presName="parentLeftMargin" presStyleLbl="node1" presStyleIdx="0" presStyleCnt="3"/>
      <dgm:spPr/>
    </dgm:pt>
    <dgm:pt modelId="{47ADAA8C-C206-4828-AC77-4D1BF980B308}" type="pres">
      <dgm:prSet presAssocID="{28F9C650-31EF-498D-B4C3-C3933DCD2A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81713F-7961-4F52-8FE4-2166AB148C77}" type="pres">
      <dgm:prSet presAssocID="{28F9C650-31EF-498D-B4C3-C3933DCD2A69}" presName="negativeSpace" presStyleCnt="0"/>
      <dgm:spPr/>
    </dgm:pt>
    <dgm:pt modelId="{7F301886-BC2B-4FEC-8ADF-70B7F5AC5703}" type="pres">
      <dgm:prSet presAssocID="{28F9C650-31EF-498D-B4C3-C3933DCD2A69}" presName="childText" presStyleLbl="conFgAcc1" presStyleIdx="1" presStyleCnt="3">
        <dgm:presLayoutVars>
          <dgm:bulletEnabled val="1"/>
        </dgm:presLayoutVars>
      </dgm:prSet>
      <dgm:spPr/>
    </dgm:pt>
    <dgm:pt modelId="{D19ED54A-20D2-4454-BBFE-330DBD46A847}" type="pres">
      <dgm:prSet presAssocID="{C2CFFC0A-95D1-48A8-BB0A-12A53DB8A51A}" presName="spaceBetweenRectangles" presStyleCnt="0"/>
      <dgm:spPr/>
    </dgm:pt>
    <dgm:pt modelId="{36AA6A8D-B516-47FF-80C1-760D125D5BA6}" type="pres">
      <dgm:prSet presAssocID="{5632C2CA-82F3-4ABF-B552-044FADE6EF59}" presName="parentLin" presStyleCnt="0"/>
      <dgm:spPr/>
    </dgm:pt>
    <dgm:pt modelId="{2D71B6B7-0AFF-4814-A7B9-15A942D82115}" type="pres">
      <dgm:prSet presAssocID="{5632C2CA-82F3-4ABF-B552-044FADE6EF59}" presName="parentLeftMargin" presStyleLbl="node1" presStyleIdx="1" presStyleCnt="3"/>
      <dgm:spPr/>
    </dgm:pt>
    <dgm:pt modelId="{71652DB1-6172-4879-8205-C35F0020B0AD}" type="pres">
      <dgm:prSet presAssocID="{5632C2CA-82F3-4ABF-B552-044FADE6EF5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113AF93-D165-471E-B5D8-9F2F332A205A}" type="pres">
      <dgm:prSet presAssocID="{5632C2CA-82F3-4ABF-B552-044FADE6EF59}" presName="negativeSpace" presStyleCnt="0"/>
      <dgm:spPr/>
    </dgm:pt>
    <dgm:pt modelId="{63CA0A34-04F9-4786-9DD5-08144C4D77AC}" type="pres">
      <dgm:prSet presAssocID="{5632C2CA-82F3-4ABF-B552-044FADE6EF5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B5EB609-F356-40E7-ACD9-3A2006D5839B}" srcId="{5632C2CA-82F3-4ABF-B552-044FADE6EF59}" destId="{2E56F4CF-4332-4271-9D1D-D492A33E57F9}" srcOrd="0" destOrd="0" parTransId="{1F43185C-9572-4B9B-ADB3-DDF659C9BD0A}" sibTransId="{63137B81-F5DE-43DB-BFA1-11593C003814}"/>
    <dgm:cxn modelId="{22C74B12-5456-4F86-A375-53CB42029241}" srcId="{28F9C650-31EF-498D-B4C3-C3933DCD2A69}" destId="{895DF867-1A1E-4321-8830-CD545643CBD6}" srcOrd="0" destOrd="0" parTransId="{57BD9225-61D4-47B1-8F2A-6399C29A1081}" sibTransId="{C396141B-83AE-42F6-AC99-8BC29A706707}"/>
    <dgm:cxn modelId="{71336315-6894-4702-84C7-07A53549279F}" srcId="{9D28FD8D-E479-4283-8F2D-48D6BD3F2300}" destId="{D4D37CA8-F271-4E3C-BCE9-FA0922CD4030}" srcOrd="0" destOrd="0" parTransId="{CD5E0531-2DCF-4093-92C1-B33EF0F37AE9}" sibTransId="{CDE37192-C007-4C8B-8B31-B63B2CB2C8AC}"/>
    <dgm:cxn modelId="{6E5FD129-8725-4BF2-9135-6DBF48453653}" srcId="{9D28FD8D-E479-4283-8F2D-48D6BD3F2300}" destId="{28F9C650-31EF-498D-B4C3-C3933DCD2A69}" srcOrd="1" destOrd="0" parTransId="{ECFA3E70-9BC2-4005-95C2-76B0A37F98C5}" sibTransId="{C2CFFC0A-95D1-48A8-BB0A-12A53DB8A51A}"/>
    <dgm:cxn modelId="{718D3E33-ED56-4104-A019-FF699AA60E1C}" type="presOf" srcId="{D4D37CA8-F271-4E3C-BCE9-FA0922CD4030}" destId="{14B12E0D-9CEB-405E-911D-BA99D54C1B50}" srcOrd="0" destOrd="0" presId="urn:microsoft.com/office/officeart/2005/8/layout/list1"/>
    <dgm:cxn modelId="{3DD54F67-9A46-4423-B972-6982F108BC53}" srcId="{9D28FD8D-E479-4283-8F2D-48D6BD3F2300}" destId="{5632C2CA-82F3-4ABF-B552-044FADE6EF59}" srcOrd="2" destOrd="0" parTransId="{0F767061-8C26-431E-9DD7-48C7979FE123}" sibTransId="{6242B84A-5F49-4A19-9F34-D1130056B218}"/>
    <dgm:cxn modelId="{D00AFB4F-43AA-406E-BFF3-B495D18E1A33}" type="presOf" srcId="{28F9C650-31EF-498D-B4C3-C3933DCD2A69}" destId="{47ADAA8C-C206-4828-AC77-4D1BF980B308}" srcOrd="1" destOrd="0" presId="urn:microsoft.com/office/officeart/2005/8/layout/list1"/>
    <dgm:cxn modelId="{4ED89472-EE13-485D-BC70-66DF370F75C8}" srcId="{D4D37CA8-F271-4E3C-BCE9-FA0922CD4030}" destId="{A57A324E-035A-4484-B931-3CE4B0E1D47C}" srcOrd="0" destOrd="0" parTransId="{554CBC7E-E5C3-4FDD-9FA4-32FA5CC28E84}" sibTransId="{736B8FDF-3031-4622-829D-9BFA3F617B56}"/>
    <dgm:cxn modelId="{DB22C991-8C2E-4EE3-AC83-7CF97A57ECEE}" type="presOf" srcId="{5632C2CA-82F3-4ABF-B552-044FADE6EF59}" destId="{2D71B6B7-0AFF-4814-A7B9-15A942D82115}" srcOrd="0" destOrd="0" presId="urn:microsoft.com/office/officeart/2005/8/layout/list1"/>
    <dgm:cxn modelId="{A1F812B2-7F2D-4CAF-BD06-A450DBB67222}" type="presOf" srcId="{2E56F4CF-4332-4271-9D1D-D492A33E57F9}" destId="{63CA0A34-04F9-4786-9DD5-08144C4D77AC}" srcOrd="0" destOrd="0" presId="urn:microsoft.com/office/officeart/2005/8/layout/list1"/>
    <dgm:cxn modelId="{C51E04C5-10BF-4959-88BE-E615A0E5B639}" type="presOf" srcId="{D4D37CA8-F271-4E3C-BCE9-FA0922CD4030}" destId="{BAC3BF12-2685-4E30-ABB6-1686AD6A29AF}" srcOrd="1" destOrd="0" presId="urn:microsoft.com/office/officeart/2005/8/layout/list1"/>
    <dgm:cxn modelId="{AA2F66C8-FF0E-41BC-90E1-FB62054C2C66}" type="presOf" srcId="{A57A324E-035A-4484-B931-3CE4B0E1D47C}" destId="{33EEC00F-D3A0-4E49-9AF7-0F26AE9DDFBA}" srcOrd="0" destOrd="0" presId="urn:microsoft.com/office/officeart/2005/8/layout/list1"/>
    <dgm:cxn modelId="{F326B3D4-DF0F-4B05-9FEE-B53E038220F3}" type="presOf" srcId="{5632C2CA-82F3-4ABF-B552-044FADE6EF59}" destId="{71652DB1-6172-4879-8205-C35F0020B0AD}" srcOrd="1" destOrd="0" presId="urn:microsoft.com/office/officeart/2005/8/layout/list1"/>
    <dgm:cxn modelId="{735D39D9-605C-4802-BF3D-77C84DEDA178}" type="presOf" srcId="{895DF867-1A1E-4321-8830-CD545643CBD6}" destId="{7F301886-BC2B-4FEC-8ADF-70B7F5AC5703}" srcOrd="0" destOrd="0" presId="urn:microsoft.com/office/officeart/2005/8/layout/list1"/>
    <dgm:cxn modelId="{82F688DE-F909-4D8C-9F8C-FA33A5EFC3FB}" type="presOf" srcId="{28F9C650-31EF-498D-B4C3-C3933DCD2A69}" destId="{DB99ADCB-0E35-4FF1-A12C-DE674F2058CD}" srcOrd="0" destOrd="0" presId="urn:microsoft.com/office/officeart/2005/8/layout/list1"/>
    <dgm:cxn modelId="{392B12FD-CAEE-487E-9765-F3DCF7923446}" type="presOf" srcId="{9D28FD8D-E479-4283-8F2D-48D6BD3F2300}" destId="{E1C418F0-B017-4717-862C-953BDC08DE64}" srcOrd="0" destOrd="0" presId="urn:microsoft.com/office/officeart/2005/8/layout/list1"/>
    <dgm:cxn modelId="{2BA4CA4C-6204-4995-A92D-ABF287287927}" type="presParOf" srcId="{E1C418F0-B017-4717-862C-953BDC08DE64}" destId="{6F32A2A8-97CA-4ECD-B676-7AA46F145F49}" srcOrd="0" destOrd="0" presId="urn:microsoft.com/office/officeart/2005/8/layout/list1"/>
    <dgm:cxn modelId="{7FF367C3-F035-4142-8966-90FB8250D814}" type="presParOf" srcId="{6F32A2A8-97CA-4ECD-B676-7AA46F145F49}" destId="{14B12E0D-9CEB-405E-911D-BA99D54C1B50}" srcOrd="0" destOrd="0" presId="urn:microsoft.com/office/officeart/2005/8/layout/list1"/>
    <dgm:cxn modelId="{74F9841D-DACE-4275-9342-25A9B394685D}" type="presParOf" srcId="{6F32A2A8-97CA-4ECD-B676-7AA46F145F49}" destId="{BAC3BF12-2685-4E30-ABB6-1686AD6A29AF}" srcOrd="1" destOrd="0" presId="urn:microsoft.com/office/officeart/2005/8/layout/list1"/>
    <dgm:cxn modelId="{70E04D86-1E63-4A71-B3A1-EF07B73F5944}" type="presParOf" srcId="{E1C418F0-B017-4717-862C-953BDC08DE64}" destId="{F93EE78F-A0C7-4739-B4EE-64B7BE95E465}" srcOrd="1" destOrd="0" presId="urn:microsoft.com/office/officeart/2005/8/layout/list1"/>
    <dgm:cxn modelId="{EF7921DE-0757-4453-A7AC-54E120D9D2C1}" type="presParOf" srcId="{E1C418F0-B017-4717-862C-953BDC08DE64}" destId="{33EEC00F-D3A0-4E49-9AF7-0F26AE9DDFBA}" srcOrd="2" destOrd="0" presId="urn:microsoft.com/office/officeart/2005/8/layout/list1"/>
    <dgm:cxn modelId="{2F820235-0151-4520-AB82-64B0A5181BC7}" type="presParOf" srcId="{E1C418F0-B017-4717-862C-953BDC08DE64}" destId="{8EDABAD3-4D18-49DC-941B-6DA2259E1C59}" srcOrd="3" destOrd="0" presId="urn:microsoft.com/office/officeart/2005/8/layout/list1"/>
    <dgm:cxn modelId="{BA0B43F6-FE6D-4253-988C-110F575E908B}" type="presParOf" srcId="{E1C418F0-B017-4717-862C-953BDC08DE64}" destId="{C6D83542-AB81-4973-96E9-62427AC69B61}" srcOrd="4" destOrd="0" presId="urn:microsoft.com/office/officeart/2005/8/layout/list1"/>
    <dgm:cxn modelId="{D71F886C-40CF-4663-BA24-CC47AFAB84E6}" type="presParOf" srcId="{C6D83542-AB81-4973-96E9-62427AC69B61}" destId="{DB99ADCB-0E35-4FF1-A12C-DE674F2058CD}" srcOrd="0" destOrd="0" presId="urn:microsoft.com/office/officeart/2005/8/layout/list1"/>
    <dgm:cxn modelId="{F96759E0-1C68-4B82-B3FD-A7031B676A28}" type="presParOf" srcId="{C6D83542-AB81-4973-96E9-62427AC69B61}" destId="{47ADAA8C-C206-4828-AC77-4D1BF980B308}" srcOrd="1" destOrd="0" presId="urn:microsoft.com/office/officeart/2005/8/layout/list1"/>
    <dgm:cxn modelId="{1616E644-CFD5-49B9-AA8A-1DCC2B0EDBB0}" type="presParOf" srcId="{E1C418F0-B017-4717-862C-953BDC08DE64}" destId="{E681713F-7961-4F52-8FE4-2166AB148C77}" srcOrd="5" destOrd="0" presId="urn:microsoft.com/office/officeart/2005/8/layout/list1"/>
    <dgm:cxn modelId="{63F217CC-20F8-4E21-92F8-87BD5D9673C1}" type="presParOf" srcId="{E1C418F0-B017-4717-862C-953BDC08DE64}" destId="{7F301886-BC2B-4FEC-8ADF-70B7F5AC5703}" srcOrd="6" destOrd="0" presId="urn:microsoft.com/office/officeart/2005/8/layout/list1"/>
    <dgm:cxn modelId="{180AB3A2-84FE-4010-9367-935B573D060F}" type="presParOf" srcId="{E1C418F0-B017-4717-862C-953BDC08DE64}" destId="{D19ED54A-20D2-4454-BBFE-330DBD46A847}" srcOrd="7" destOrd="0" presId="urn:microsoft.com/office/officeart/2005/8/layout/list1"/>
    <dgm:cxn modelId="{3BD5283B-2A23-4D46-A3E7-F0A18986152B}" type="presParOf" srcId="{E1C418F0-B017-4717-862C-953BDC08DE64}" destId="{36AA6A8D-B516-47FF-80C1-760D125D5BA6}" srcOrd="8" destOrd="0" presId="urn:microsoft.com/office/officeart/2005/8/layout/list1"/>
    <dgm:cxn modelId="{0FCD5217-A29F-4010-9F52-1274BB8776B4}" type="presParOf" srcId="{36AA6A8D-B516-47FF-80C1-760D125D5BA6}" destId="{2D71B6B7-0AFF-4814-A7B9-15A942D82115}" srcOrd="0" destOrd="0" presId="urn:microsoft.com/office/officeart/2005/8/layout/list1"/>
    <dgm:cxn modelId="{C3499C1D-16CB-45A8-B3DA-3C8E1D913E6D}" type="presParOf" srcId="{36AA6A8D-B516-47FF-80C1-760D125D5BA6}" destId="{71652DB1-6172-4879-8205-C35F0020B0AD}" srcOrd="1" destOrd="0" presId="urn:microsoft.com/office/officeart/2005/8/layout/list1"/>
    <dgm:cxn modelId="{F10657E2-D25B-4B27-9159-B19393E48981}" type="presParOf" srcId="{E1C418F0-B017-4717-862C-953BDC08DE64}" destId="{7113AF93-D165-471E-B5D8-9F2F332A205A}" srcOrd="9" destOrd="0" presId="urn:microsoft.com/office/officeart/2005/8/layout/list1"/>
    <dgm:cxn modelId="{E81DD6AA-1650-4DDB-A49A-E4B6C0E76134}" type="presParOf" srcId="{E1C418F0-B017-4717-862C-953BDC08DE64}" destId="{63CA0A34-04F9-4786-9DD5-08144C4D77A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7760C-4511-4562-BCCF-EA113E38C5CE}">
      <dsp:nvSpPr>
        <dsp:cNvPr id="0" name=""/>
        <dsp:cNvSpPr/>
      </dsp:nvSpPr>
      <dsp:spPr>
        <a:xfrm>
          <a:off x="0" y="893546"/>
          <a:ext cx="6449661" cy="18053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F5980-D601-4177-84C8-8759480F3E8B}">
      <dsp:nvSpPr>
        <dsp:cNvPr id="0" name=""/>
        <dsp:cNvSpPr/>
      </dsp:nvSpPr>
      <dsp:spPr>
        <a:xfrm>
          <a:off x="546112" y="1299745"/>
          <a:ext cx="992930" cy="9929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CD2AC-D65A-4885-94E4-5CA010CFB933}">
      <dsp:nvSpPr>
        <dsp:cNvPr id="0" name=""/>
        <dsp:cNvSpPr/>
      </dsp:nvSpPr>
      <dsp:spPr>
        <a:xfrm>
          <a:off x="2085155" y="893546"/>
          <a:ext cx="4364505" cy="1805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64" tIns="191064" rIns="191064" bIns="19106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Goal: Given a main topic, we have a process to analyze data and </a:t>
          </a:r>
          <a:r>
            <a:rPr lang="en-US" sz="2400" kern="1200">
              <a:latin typeface="Gill Sans MT" panose="020B0502020104020203"/>
            </a:rPr>
            <a:t>cluster communities and phrases</a:t>
          </a:r>
          <a:r>
            <a:rPr lang="en-US" sz="2400" kern="1200"/>
            <a:t>.</a:t>
          </a:r>
          <a:r>
            <a:rPr lang="en-US" sz="2400" kern="1200">
              <a:latin typeface="Gill Sans MT" panose="020B0502020104020203"/>
            </a:rPr>
            <a:t> </a:t>
          </a:r>
          <a:endParaRPr lang="en-US" sz="2400" kern="1200"/>
        </a:p>
      </dsp:txBody>
      <dsp:txXfrm>
        <a:off x="2085155" y="893546"/>
        <a:ext cx="4364505" cy="1805329"/>
      </dsp:txXfrm>
    </dsp:sp>
    <dsp:sp modelId="{5F978E9D-FF12-4EC3-AB9D-7471D0471867}">
      <dsp:nvSpPr>
        <dsp:cNvPr id="0" name=""/>
        <dsp:cNvSpPr/>
      </dsp:nvSpPr>
      <dsp:spPr>
        <a:xfrm>
          <a:off x="0" y="3136531"/>
          <a:ext cx="6449661" cy="1805329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8F87E-DADB-4092-BD8C-407872BEFA99}">
      <dsp:nvSpPr>
        <dsp:cNvPr id="0" name=""/>
        <dsp:cNvSpPr/>
      </dsp:nvSpPr>
      <dsp:spPr>
        <a:xfrm>
          <a:off x="546112" y="3542730"/>
          <a:ext cx="992930" cy="9929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3AA8A-E3AA-417E-B430-A750C232337D}">
      <dsp:nvSpPr>
        <dsp:cNvPr id="0" name=""/>
        <dsp:cNvSpPr/>
      </dsp:nvSpPr>
      <dsp:spPr>
        <a:xfrm>
          <a:off x="2085155" y="3136531"/>
          <a:ext cx="4364505" cy="1805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64" tIns="191064" rIns="191064" bIns="19106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ill Sans MT" panose="020B0502020104020203"/>
            </a:rPr>
            <a:t>This pipeline can be used, for example, to further inform research on data</a:t>
          </a:r>
          <a:r>
            <a:rPr lang="en-US" sz="2000" kern="1200"/>
            <a:t> consumption behavior</a:t>
          </a:r>
          <a:r>
            <a:rPr lang="en-US" sz="2000" kern="1200">
              <a:latin typeface="Gill Sans MT" panose="020B0502020104020203"/>
            </a:rPr>
            <a:t>. </a:t>
          </a:r>
          <a:endParaRPr lang="en-US" sz="2000" kern="1200"/>
        </a:p>
      </dsp:txBody>
      <dsp:txXfrm>
        <a:off x="2085155" y="3136531"/>
        <a:ext cx="4364505" cy="1805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993D0-5D1F-4CAF-9206-9334499B30D8}">
      <dsp:nvSpPr>
        <dsp:cNvPr id="0" name=""/>
        <dsp:cNvSpPr/>
      </dsp:nvSpPr>
      <dsp:spPr>
        <a:xfrm>
          <a:off x="0" y="0"/>
          <a:ext cx="59633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84A64D-91AD-41FE-877A-5B5DD3AED874}">
      <dsp:nvSpPr>
        <dsp:cNvPr id="0" name=""/>
        <dsp:cNvSpPr/>
      </dsp:nvSpPr>
      <dsp:spPr>
        <a:xfrm>
          <a:off x="0" y="0"/>
          <a:ext cx="5963317" cy="3263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What </a:t>
          </a:r>
          <a:r>
            <a:rPr lang="en-US" sz="4900" kern="1200">
              <a:latin typeface="Gill Sans MT" panose="020B0502020104020203"/>
            </a:rPr>
            <a:t>do the</a:t>
          </a:r>
          <a:r>
            <a:rPr lang="en-US" sz="4900" kern="1200"/>
            <a:t> interactions</a:t>
          </a:r>
          <a:r>
            <a:rPr lang="en-US" sz="4900" kern="1200">
              <a:latin typeface="Gill Sans MT" panose="020B0502020104020203"/>
            </a:rPr>
            <a:t> around </a:t>
          </a:r>
          <a:r>
            <a:rPr lang="en-US" sz="4900" kern="1200"/>
            <a:t>#MeToo </a:t>
          </a:r>
          <a:r>
            <a:rPr lang="en-US" sz="4900" kern="1200">
              <a:latin typeface="Gill Sans MT" panose="020B0502020104020203"/>
            </a:rPr>
            <a:t>conversation</a:t>
          </a:r>
          <a:r>
            <a:rPr lang="en-US" sz="4900" kern="1200"/>
            <a:t> </a:t>
          </a:r>
          <a:r>
            <a:rPr lang="en-US" sz="4900" kern="1200">
              <a:latin typeface="Gill Sans MT" panose="020B0502020104020203"/>
            </a:rPr>
            <a:t>look like</a:t>
          </a:r>
          <a:r>
            <a:rPr lang="en-US" sz="4900" kern="1200"/>
            <a:t>?</a:t>
          </a:r>
        </a:p>
      </dsp:txBody>
      <dsp:txXfrm>
        <a:off x="0" y="0"/>
        <a:ext cx="5963317" cy="3263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8C4C7-0457-43DF-BB8B-3E84CD5E297A}">
      <dsp:nvSpPr>
        <dsp:cNvPr id="0" name=""/>
        <dsp:cNvSpPr/>
      </dsp:nvSpPr>
      <dsp:spPr>
        <a:xfrm>
          <a:off x="157178" y="193958"/>
          <a:ext cx="1307447" cy="13074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3AF31-4B58-4531-9182-2A9B1276E862}">
      <dsp:nvSpPr>
        <dsp:cNvPr id="0" name=""/>
        <dsp:cNvSpPr/>
      </dsp:nvSpPr>
      <dsp:spPr>
        <a:xfrm>
          <a:off x="431742" y="468522"/>
          <a:ext cx="758319" cy="758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77D2F-9038-443A-B71F-D57D7149544F}">
      <dsp:nvSpPr>
        <dsp:cNvPr id="0" name=""/>
        <dsp:cNvSpPr/>
      </dsp:nvSpPr>
      <dsp:spPr>
        <a:xfrm>
          <a:off x="1744792" y="19395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Clean dataset</a:t>
          </a:r>
          <a:r>
            <a:rPr lang="en-US" sz="21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 by</a:t>
          </a:r>
          <a:r>
            <a:rPr lang="en-US" sz="2100" b="0" i="0" u="none" strike="noStrike" kern="1200" cap="none" baseline="0" noProof="0">
              <a:latin typeface="Calibri Light"/>
              <a:cs typeface="Calibri Light"/>
            </a:rPr>
            <a:t> removing</a:t>
          </a:r>
          <a:r>
            <a:rPr lang="en-US" sz="2100" kern="1200">
              <a:latin typeface="Calibri Light" panose="020F0302020204030204"/>
            </a:rPr>
            <a:t> </a:t>
          </a:r>
          <a:r>
            <a:rPr lang="en-US" sz="2100" b="0" i="0" u="none" strike="noStrike" kern="1200" cap="none" baseline="0" noProof="0">
              <a:latin typeface="Calibri Light"/>
              <a:cs typeface="Calibri Light"/>
            </a:rPr>
            <a:t>common and unrelated words</a:t>
          </a:r>
          <a:r>
            <a:rPr lang="en-US" sz="21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.</a:t>
          </a:r>
        </a:p>
      </dsp:txBody>
      <dsp:txXfrm>
        <a:off x="1744792" y="193958"/>
        <a:ext cx="3081839" cy="1307447"/>
      </dsp:txXfrm>
    </dsp:sp>
    <dsp:sp modelId="{7E448771-B10B-4956-ADF7-57AC81A1B460}">
      <dsp:nvSpPr>
        <dsp:cNvPr id="0" name=""/>
        <dsp:cNvSpPr/>
      </dsp:nvSpPr>
      <dsp:spPr>
        <a:xfrm>
          <a:off x="5363619" y="193958"/>
          <a:ext cx="1307447" cy="130744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13EC0-740F-4D5F-AC35-F33C048DC9CE}">
      <dsp:nvSpPr>
        <dsp:cNvPr id="0" name=""/>
        <dsp:cNvSpPr/>
      </dsp:nvSpPr>
      <dsp:spPr>
        <a:xfrm>
          <a:off x="5638183" y="468522"/>
          <a:ext cx="758319" cy="758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02529-2AFC-4A19-931A-16C4CDED8514}">
      <dsp:nvSpPr>
        <dsp:cNvPr id="0" name=""/>
        <dsp:cNvSpPr/>
      </dsp:nvSpPr>
      <dsp:spPr>
        <a:xfrm>
          <a:off x="6951233" y="19395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Integrate</a:t>
          </a:r>
          <a:r>
            <a:rPr lang="en-US" sz="2100" kern="1200"/>
            <a:t> feedback on relevant </a:t>
          </a:r>
          <a:r>
            <a:rPr lang="en-US" sz="2100" kern="1200">
              <a:latin typeface="Calibri Light" panose="020F0302020204030204"/>
            </a:rPr>
            <a:t>phrases to</a:t>
          </a:r>
          <a:r>
            <a:rPr lang="en-US" sz="2100" kern="1200"/>
            <a:t> create </a:t>
          </a:r>
          <a:r>
            <a:rPr lang="en-US" sz="2100" kern="1200">
              <a:latin typeface="Calibri Light" panose="020F0302020204030204"/>
            </a:rPr>
            <a:t>n-grams</a:t>
          </a:r>
          <a:r>
            <a:rPr lang="en-US" sz="2100" kern="1200"/>
            <a:t> </a:t>
          </a:r>
          <a:r>
            <a:rPr lang="en-US" sz="2100" kern="1200">
              <a:latin typeface="Calibri Light" panose="020F0302020204030204"/>
            </a:rPr>
            <a:t>that</a:t>
          </a:r>
          <a:r>
            <a:rPr lang="en-US" sz="2100" kern="1200"/>
            <a:t> include these words.</a:t>
          </a:r>
        </a:p>
      </dsp:txBody>
      <dsp:txXfrm>
        <a:off x="6951233" y="193958"/>
        <a:ext cx="3081839" cy="1307447"/>
      </dsp:txXfrm>
    </dsp:sp>
    <dsp:sp modelId="{FB25ABCF-F7DB-4B41-80E3-6340578CA24B}">
      <dsp:nvSpPr>
        <dsp:cNvPr id="0" name=""/>
        <dsp:cNvSpPr/>
      </dsp:nvSpPr>
      <dsp:spPr>
        <a:xfrm>
          <a:off x="157178" y="2116439"/>
          <a:ext cx="1307447" cy="130744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3D88A-E04F-4663-BD96-F046DF47BA77}">
      <dsp:nvSpPr>
        <dsp:cNvPr id="0" name=""/>
        <dsp:cNvSpPr/>
      </dsp:nvSpPr>
      <dsp:spPr>
        <a:xfrm>
          <a:off x="431742" y="2391003"/>
          <a:ext cx="758319" cy="758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80D22-F5CC-4FE4-B775-BCD568C1CF1C}">
      <dsp:nvSpPr>
        <dsp:cNvPr id="0" name=""/>
        <dsp:cNvSpPr/>
      </dsp:nvSpPr>
      <dsp:spPr>
        <a:xfrm>
          <a:off x="1744792" y="2116439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Create</a:t>
          </a:r>
          <a:r>
            <a:rPr lang="en-US" sz="2100" kern="1200"/>
            <a:t> graph from data and discover baseline communities us</a:t>
          </a:r>
          <a:r>
            <a:rPr lang="en-US" sz="2100" b="0" kern="1200"/>
            <a:t>ing</a:t>
          </a:r>
          <a:r>
            <a:rPr lang="en-US" sz="2100" b="0" kern="1200">
              <a:latin typeface="Calibri Light" panose="020F0302020204030204"/>
            </a:rPr>
            <a:t> Louvain Modularity. </a:t>
          </a:r>
          <a:endParaRPr lang="en-US" sz="2100" kern="1200">
            <a:latin typeface="Calibri Light" panose="020F0302020204030204"/>
          </a:endParaRPr>
        </a:p>
      </dsp:txBody>
      <dsp:txXfrm>
        <a:off x="1744792" y="2116439"/>
        <a:ext cx="3081839" cy="1307447"/>
      </dsp:txXfrm>
    </dsp:sp>
    <dsp:sp modelId="{0AC2EB43-2252-49CC-B6B0-2B38B3DEFEFC}">
      <dsp:nvSpPr>
        <dsp:cNvPr id="0" name=""/>
        <dsp:cNvSpPr/>
      </dsp:nvSpPr>
      <dsp:spPr>
        <a:xfrm>
          <a:off x="5363619" y="2116439"/>
          <a:ext cx="1307447" cy="130744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596B6-C4D9-43D1-A6FB-E733DF3667C0}">
      <dsp:nvSpPr>
        <dsp:cNvPr id="0" name=""/>
        <dsp:cNvSpPr/>
      </dsp:nvSpPr>
      <dsp:spPr>
        <a:xfrm>
          <a:off x="5638183" y="2391003"/>
          <a:ext cx="758319" cy="758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0BBFA-038D-416C-A3FD-F6FFD60414F8}">
      <dsp:nvSpPr>
        <dsp:cNvPr id="0" name=""/>
        <dsp:cNvSpPr/>
      </dsp:nvSpPr>
      <dsp:spPr>
        <a:xfrm>
          <a:off x="6951233" y="2116439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Post-processing</a:t>
          </a:r>
          <a:r>
            <a:rPr lang="en-US" sz="2100" kern="1200"/>
            <a:t> module:  From top 5% communities </a:t>
          </a:r>
          <a:r>
            <a:rPr lang="en-US" sz="2100" kern="1200">
              <a:latin typeface="Calibri Light" panose="020F0302020204030204"/>
            </a:rPr>
            <a:t>pull</a:t>
          </a:r>
          <a:r>
            <a:rPr lang="en-US" sz="2100" kern="1200"/>
            <a:t> top 5% users</a:t>
          </a:r>
        </a:p>
      </dsp:txBody>
      <dsp:txXfrm>
        <a:off x="6951233" y="2116439"/>
        <a:ext cx="3081839" cy="13074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EC00F-D3A0-4E49-9AF7-0F26AE9DDFBA}">
      <dsp:nvSpPr>
        <dsp:cNvPr id="0" name=""/>
        <dsp:cNvSpPr/>
      </dsp:nvSpPr>
      <dsp:spPr>
        <a:xfrm>
          <a:off x="0" y="363514"/>
          <a:ext cx="560705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5169" tIns="458216" rIns="4351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Gill Sans MT" panose="020B0502020104020203"/>
            </a:rPr>
            <a:t>Number</a:t>
          </a:r>
          <a:r>
            <a:rPr lang="en-US" sz="2200" kern="1200"/>
            <a:t> of unique Users who tweeted: 1142210</a:t>
          </a:r>
        </a:p>
      </dsp:txBody>
      <dsp:txXfrm>
        <a:off x="0" y="363514"/>
        <a:ext cx="5607050" cy="1212750"/>
      </dsp:txXfrm>
    </dsp:sp>
    <dsp:sp modelId="{BAC3BF12-2685-4E30-ABB6-1686AD6A29AF}">
      <dsp:nvSpPr>
        <dsp:cNvPr id="0" name=""/>
        <dsp:cNvSpPr/>
      </dsp:nvSpPr>
      <dsp:spPr>
        <a:xfrm>
          <a:off x="280352" y="38794"/>
          <a:ext cx="3924935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</a:t>
          </a:r>
        </a:p>
      </dsp:txBody>
      <dsp:txXfrm>
        <a:off x="312055" y="70497"/>
        <a:ext cx="3861529" cy="586034"/>
      </dsp:txXfrm>
    </dsp:sp>
    <dsp:sp modelId="{7F301886-BC2B-4FEC-8ADF-70B7F5AC5703}">
      <dsp:nvSpPr>
        <dsp:cNvPr id="0" name=""/>
        <dsp:cNvSpPr/>
      </dsp:nvSpPr>
      <dsp:spPr>
        <a:xfrm>
          <a:off x="0" y="2019784"/>
          <a:ext cx="560705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5169" tIns="458216" rIns="4351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Gill Sans MT" panose="020B0502020104020203"/>
            </a:rPr>
            <a:t>Number</a:t>
          </a:r>
          <a:r>
            <a:rPr lang="en-US" sz="2200" kern="1200"/>
            <a:t> of reply users to the post: 78699</a:t>
          </a:r>
        </a:p>
      </dsp:txBody>
      <dsp:txXfrm>
        <a:off x="0" y="2019784"/>
        <a:ext cx="5607050" cy="1212750"/>
      </dsp:txXfrm>
    </dsp:sp>
    <dsp:sp modelId="{47ADAA8C-C206-4828-AC77-4D1BF980B308}">
      <dsp:nvSpPr>
        <dsp:cNvPr id="0" name=""/>
        <dsp:cNvSpPr/>
      </dsp:nvSpPr>
      <dsp:spPr>
        <a:xfrm>
          <a:off x="280352" y="1695064"/>
          <a:ext cx="3924935" cy="649440"/>
        </a:xfrm>
        <a:prstGeom prst="round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</a:t>
          </a:r>
        </a:p>
      </dsp:txBody>
      <dsp:txXfrm>
        <a:off x="312055" y="1726767"/>
        <a:ext cx="3861529" cy="586034"/>
      </dsp:txXfrm>
    </dsp:sp>
    <dsp:sp modelId="{63CA0A34-04F9-4786-9DD5-08144C4D77AC}">
      <dsp:nvSpPr>
        <dsp:cNvPr id="0" name=""/>
        <dsp:cNvSpPr/>
      </dsp:nvSpPr>
      <dsp:spPr>
        <a:xfrm>
          <a:off x="0" y="3676055"/>
          <a:ext cx="560705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5169" tIns="458216" rIns="43516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Gill Sans MT" panose="020B0502020104020203"/>
            </a:rPr>
            <a:t>Number</a:t>
          </a:r>
          <a:r>
            <a:rPr lang="en-US" sz="2200" kern="1200"/>
            <a:t> of mention users in the tweets: 256297</a:t>
          </a:r>
        </a:p>
      </dsp:txBody>
      <dsp:txXfrm>
        <a:off x="0" y="3676055"/>
        <a:ext cx="5607050" cy="1212750"/>
      </dsp:txXfrm>
    </dsp:sp>
    <dsp:sp modelId="{71652DB1-6172-4879-8205-C35F0020B0AD}">
      <dsp:nvSpPr>
        <dsp:cNvPr id="0" name=""/>
        <dsp:cNvSpPr/>
      </dsp:nvSpPr>
      <dsp:spPr>
        <a:xfrm>
          <a:off x="280352" y="3351334"/>
          <a:ext cx="3924935" cy="649440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</a:t>
          </a:r>
        </a:p>
      </dsp:txBody>
      <dsp:txXfrm>
        <a:off x="312055" y="3383037"/>
        <a:ext cx="3861529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DDC3-3FE3-45F6-B92B-E82587A1884F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D624C-2E61-453A-9ECF-596F4FB78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D624C-2E61-453A-9ECF-596F4FB783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9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coherence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measure output for the good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model should be more (better) than that for the bad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model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D624C-2E61-453A-9ECF-596F4FB783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12/16/2019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bs98@txstate.edu" TargetMode="External"/><Relationship Id="rId2" Type="http://schemas.openxmlformats.org/officeDocument/2006/relationships/hyperlink" Target="mailto:s_k309@txstat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>
                <a:ea typeface="+mj-lt"/>
                <a:cs typeface="+mj-lt"/>
              </a:rPr>
              <a:t>SOCIAL MEDIA TREND ANALYSIS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Sharmila </a:t>
            </a:r>
            <a:r>
              <a:rPr lang="en-US" err="1">
                <a:ea typeface="+mn-lt"/>
                <a:cs typeface="+mn-lt"/>
              </a:rPr>
              <a:t>Kanthaiya</a:t>
            </a:r>
            <a:r>
              <a:rPr lang="en-US">
                <a:ea typeface="+mn-lt"/>
                <a:cs typeface="+mn-lt"/>
              </a:rPr>
              <a:t> Srinivasan </a:t>
            </a:r>
            <a:r>
              <a:rPr lang="en-US">
                <a:latin typeface="Gill Sans MT"/>
                <a:hlinkClick r:id="rId2"/>
              </a:rPr>
              <a:t>s_k309@txstate.edu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Bobby </a:t>
            </a:r>
            <a:r>
              <a:rPr lang="en-US" err="1">
                <a:ea typeface="+mn-lt"/>
                <a:cs typeface="+mn-lt"/>
              </a:rPr>
              <a:t>Srisan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  <a:hlinkClick r:id="rId3"/>
              </a:rPr>
              <a:t>sbs98@txstate.edu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December 04, 2019</a:t>
            </a:r>
          </a:p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CS7311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0D17C-18DB-46F6-BA90-EE73756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Community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white&#10;&#10;Description generated with very high confidence">
            <a:extLst>
              <a:ext uri="{FF2B5EF4-FFF2-40B4-BE49-F238E27FC236}">
                <a16:creationId xmlns:a16="http://schemas.microsoft.com/office/drawing/2014/main" id="{0492BC14-72F5-4D9D-9B11-16AE93365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2" r="2" b="2"/>
          <a:stretch/>
        </p:blipFill>
        <p:spPr>
          <a:xfrm>
            <a:off x="5239283" y="492573"/>
            <a:ext cx="6382623" cy="5880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178D-44BC-4500-BC90-C97513BDCCA1}"/>
              </a:ext>
            </a:extLst>
          </p:cNvPr>
          <p:cNvSpPr txBox="1"/>
          <p:nvPr/>
        </p:nvSpPr>
        <p:spPr>
          <a:xfrm>
            <a:off x="6220522" y="5728010"/>
            <a:ext cx="44065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Number of users/nodes in graph 3075359 Number of edges in graph 1192042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5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EE4B-77CD-4E49-8B84-61292C47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Community </a:t>
            </a:r>
            <a:r>
              <a:rPr lang="en-US" sz="2400">
                <a:solidFill>
                  <a:srgbClr val="262626"/>
                </a:solidFill>
              </a:rPr>
              <a:t>populations</a:t>
            </a:r>
            <a:endParaRPr lang="en-US">
              <a:solidFill>
                <a:srgbClr val="262626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A3FCA6-67F8-4DE4-922C-9F1ECB4564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4376" y="1097974"/>
            <a:ext cx="6257544" cy="434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41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C5A0C-DCCA-4D61-91C5-B34C55F88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Optimal number of topics</a:t>
            </a: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477C3CBD-1BFA-4CF0-9265-F0D3A72F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7" y="2679743"/>
            <a:ext cx="5455917" cy="3491786"/>
          </a:xfrm>
          <a:prstGeom prst="rect">
            <a:avLst/>
          </a:prstGeom>
        </p:spPr>
      </p:pic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C1C9A11-551D-476B-A22E-5094AB5B8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45073" y="2727482"/>
            <a:ext cx="5455917" cy="33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B9383-BFFF-4F5F-8C34-A20637F0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262648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B087-580E-465C-920B-9B985EFA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Introduction</a:t>
            </a:r>
            <a:endParaRPr lang="en-US" sz="360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4D8CD03D-6485-4EAF-A983-98D660476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>
              <a:cs typeface="Calibri" panose="020F0502020204030204"/>
            </a:endParaRPr>
          </a:p>
          <a:p>
            <a:r>
              <a:rPr lang="en-US" sz="1800">
                <a:ea typeface="+mn-lt"/>
                <a:cs typeface="+mn-lt"/>
              </a:rPr>
              <a:t>The practice of </a:t>
            </a:r>
            <a:r>
              <a:rPr lang="en-US" sz="1800" b="1">
                <a:ea typeface="+mn-lt"/>
                <a:cs typeface="+mn-lt"/>
              </a:rPr>
              <a:t>social media data mining collects</a:t>
            </a:r>
            <a:r>
              <a:rPr lang="en-US" sz="1800">
                <a:ea typeface="+mn-lt"/>
                <a:cs typeface="+mn-lt"/>
              </a:rPr>
              <a:t> and processes of </a:t>
            </a:r>
            <a:r>
              <a:rPr lang="en-US" sz="1800" b="1">
                <a:ea typeface="+mn-lt"/>
                <a:cs typeface="+mn-lt"/>
              </a:rPr>
              <a:t>unstructured information</a:t>
            </a:r>
            <a:r>
              <a:rPr lang="en-US" sz="1800">
                <a:ea typeface="+mn-lt"/>
                <a:cs typeface="+mn-lt"/>
              </a:rPr>
              <a:t> (things such as posts, comments, tweets, images) shared on networks like Facebook and Twitter. 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Is used to discover patterns and trends from </a:t>
            </a:r>
            <a:r>
              <a:rPr lang="en-US" sz="1800" b="1">
                <a:ea typeface="+mn-lt"/>
                <a:cs typeface="+mn-lt"/>
              </a:rPr>
              <a:t>social media</a:t>
            </a:r>
            <a:r>
              <a:rPr lang="en-US" sz="1800">
                <a:ea typeface="+mn-lt"/>
                <a:cs typeface="+mn-lt"/>
              </a:rPr>
              <a:t> platforms</a:t>
            </a:r>
          </a:p>
          <a:p>
            <a:endParaRPr lang="en-US" sz="1800">
              <a:cs typeface="Calibri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B3A068-6C0B-4033-AFCA-9B96331E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027233"/>
            <a:ext cx="6702552" cy="39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7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3B8C9-CB2F-4E43-9CD9-3363DAEB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394401"/>
            <a:ext cx="3363974" cy="2069195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n-US" sz="2600">
                <a:solidFill>
                  <a:schemeClr val="bg1"/>
                </a:solidFill>
              </a:rPr>
              <a:t>Project: USING A Flexible pipeline to analyze trends on social media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A46D22-92EC-4A0F-B465-E6898C137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843240"/>
              </p:ext>
            </p:extLst>
          </p:nvPr>
        </p:nvGraphicFramePr>
        <p:xfrm>
          <a:off x="5098872" y="511296"/>
          <a:ext cx="6449661" cy="5835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45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8DA332-B82A-4141-BA79-3BA6CE46C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/>
              <a:t>case study using ds pipeline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BE44DF4-F123-4A68-A9FA-2AF49835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606" y="1929552"/>
            <a:ext cx="3328416" cy="3328416"/>
          </a:xfrm>
          <a:prstGeom prst="rect">
            <a:avLst/>
          </a:prstGeom>
        </p:spPr>
      </p:pic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413BE7F8-1D76-458F-8433-664076A37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670435"/>
              </p:ext>
            </p:extLst>
          </p:nvPr>
        </p:nvGraphicFramePr>
        <p:xfrm>
          <a:off x="803243" y="2638044"/>
          <a:ext cx="5963317" cy="3263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090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A95F-CE90-47FF-B066-DD52E0A6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Dataset</a:t>
            </a:r>
            <a:endParaRPr lang="en-US" sz="3200">
              <a:ea typeface="+mj-lt"/>
              <a:cs typeface="+mj-lt"/>
            </a:endParaRPr>
          </a:p>
          <a:p>
            <a:endParaRPr lang="en-US" sz="32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6F736-F6B0-4F58-9103-A7888F35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sz="1800">
                <a:ea typeface="+mn-lt"/>
                <a:cs typeface="+mn-lt"/>
              </a:rPr>
              <a:t>3.1 million tweet documents provided by Dr. Olivia Johnson, Family and Consumer Sciences department.</a:t>
            </a:r>
            <a:endParaRPr lang="en-US" sz="1800"/>
          </a:p>
          <a:p>
            <a:pPr lvl="1"/>
            <a:r>
              <a:rPr lang="en-US" sz="1800">
                <a:ea typeface="+mn-lt"/>
                <a:cs typeface="+mn-lt"/>
              </a:rPr>
              <a:t>Feedback about words.</a:t>
            </a:r>
            <a:endParaRPr lang="en-US" sz="1800">
              <a:cs typeface="Calibri"/>
            </a:endParaRPr>
          </a:p>
          <a:p>
            <a:pPr lvl="1"/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</p:txBody>
      </p:sp>
      <p:pic>
        <p:nvPicPr>
          <p:cNvPr id="5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1E569C-94F4-4B72-9170-63C39175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4" y="1887884"/>
            <a:ext cx="5591133" cy="4325377"/>
          </a:xfrm>
          <a:prstGeom prst="rect">
            <a:avLst/>
          </a:prstGeom>
        </p:spPr>
      </p:pic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A49FDA3-34EA-412A-A7DC-CD5B91461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89" y="2007154"/>
            <a:ext cx="5498518" cy="420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6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3F8FD-62FA-4655-89D8-A972D084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014" y="856271"/>
            <a:ext cx="4041648" cy="1645139"/>
          </a:xfrm>
        </p:spPr>
        <p:txBody>
          <a:bodyPr anchor="b">
            <a:normAutofit/>
          </a:bodyPr>
          <a:lstStyle/>
          <a:p>
            <a:r>
              <a:rPr lang="en-US" sz="3800">
                <a:cs typeface="Calibri Light"/>
              </a:rPr>
              <a:t>Tools</a:t>
            </a:r>
            <a:endParaRPr lang="en-US" sz="3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81F04-45D5-451C-8300-E786C29B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2014" y="2942520"/>
            <a:ext cx="4041648" cy="32458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EDA: </a:t>
            </a:r>
            <a:r>
              <a:rPr lang="en-US" sz="1800" err="1">
                <a:ea typeface="+mn-lt"/>
                <a:cs typeface="+mn-lt"/>
              </a:rPr>
              <a:t>Juptyer</a:t>
            </a:r>
            <a:r>
              <a:rPr lang="en-US" sz="1800">
                <a:ea typeface="+mn-lt"/>
                <a:cs typeface="+mn-lt"/>
              </a:rPr>
              <a:t>, </a:t>
            </a:r>
            <a:r>
              <a:rPr lang="en-US" sz="1800" err="1">
                <a:ea typeface="+mn-lt"/>
                <a:cs typeface="+mn-lt"/>
              </a:rPr>
              <a:t>Scikit</a:t>
            </a:r>
            <a:r>
              <a:rPr lang="en-US" sz="1800">
                <a:ea typeface="+mn-lt"/>
                <a:cs typeface="+mn-lt"/>
              </a:rPr>
              <a:t>-learn, </a:t>
            </a:r>
            <a:r>
              <a:rPr lang="en-US" sz="1800" err="1">
                <a:ea typeface="+mn-lt"/>
                <a:cs typeface="+mn-lt"/>
              </a:rPr>
              <a:t>Gensim</a:t>
            </a:r>
            <a:r>
              <a:rPr lang="en-US" sz="1800">
                <a:ea typeface="+mn-lt"/>
                <a:cs typeface="+mn-lt"/>
              </a:rPr>
              <a:t>, python-</a:t>
            </a:r>
            <a:r>
              <a:rPr lang="en-US" sz="1800" err="1">
                <a:ea typeface="+mn-lt"/>
                <a:cs typeface="+mn-lt"/>
              </a:rPr>
              <a:t>louvain</a:t>
            </a:r>
            <a:r>
              <a:rPr lang="en-US" sz="1800">
                <a:ea typeface="+mn-lt"/>
                <a:cs typeface="+mn-lt"/>
              </a:rPr>
              <a:t>, natural language tool kit.</a:t>
            </a:r>
          </a:p>
          <a:p>
            <a:r>
              <a:rPr lang="en-US" sz="1800">
                <a:ea typeface="+mn-lt"/>
                <a:cs typeface="+mn-lt"/>
              </a:rPr>
              <a:t>Data pipeline: MongoDB</a:t>
            </a:r>
          </a:p>
          <a:p>
            <a:r>
              <a:rPr lang="en-US" sz="1800">
                <a:ea typeface="+mn-lt"/>
                <a:cs typeface="+mn-lt"/>
              </a:rPr>
              <a:t>Models: Latent Dirichlet Allocation, Louvain modeling method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cs typeface="Calibri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D18A6F7-A55C-4884-852B-81380032F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9" y="1059765"/>
            <a:ext cx="3246120" cy="1825942"/>
          </a:xfrm>
          <a:prstGeom prst="rect">
            <a:avLst/>
          </a:prstGeom>
        </p:spPr>
      </p:pic>
      <p:pic>
        <p:nvPicPr>
          <p:cNvPr id="8" name="Picture 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45C0EC3-0A08-4CC6-B90B-D9529325E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31" y="1132804"/>
            <a:ext cx="3246120" cy="1679866"/>
          </a:xfrm>
          <a:prstGeom prst="rect">
            <a:avLst/>
          </a:prstGeom>
        </p:spPr>
      </p:pic>
      <p:pic>
        <p:nvPicPr>
          <p:cNvPr id="17" name="Picture 1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61C365A-8D56-4F17-90BE-C6CC3C46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39" y="4042701"/>
            <a:ext cx="3246120" cy="1533791"/>
          </a:xfrm>
          <a:prstGeom prst="rect">
            <a:avLst/>
          </a:prstGeom>
        </p:spPr>
      </p:pic>
      <p:pic>
        <p:nvPicPr>
          <p:cNvPr id="12" name="Picture 13" descr="A picture containing drawing, table&#10;&#10;Description generated with very high confidence">
            <a:extLst>
              <a:ext uri="{FF2B5EF4-FFF2-40B4-BE49-F238E27FC236}">
                <a16:creationId xmlns:a16="http://schemas.microsoft.com/office/drawing/2014/main" id="{194BACBA-F7D5-4A67-B59B-03CA90C69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631" y="4079220"/>
            <a:ext cx="3246120" cy="146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F92A-227B-4E0F-883C-A1DCF0C3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>
                <a:cs typeface="Calibri Light"/>
              </a:rPr>
              <a:t>Steps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B000E4-2B22-46C1-B0E6-B0A37BEBB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919861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470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C88B-D7CA-4866-9414-795C60D7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72782-722D-4A2D-AEF8-5C841E240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1108A-453F-43F4-BD3E-F1B6D3C136CE}"/>
              </a:ext>
            </a:extLst>
          </p:cNvPr>
          <p:cNvSpPr txBox="1"/>
          <p:nvPr/>
        </p:nvSpPr>
        <p:spPr>
          <a:xfrm>
            <a:off x="2032498" y="6182740"/>
            <a:ext cx="81270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Partial results from original work – Unlabeled classification of phrases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F7FAB-6EB9-479B-9DA1-9AE7BF809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8" y="711060"/>
            <a:ext cx="10947963" cy="54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8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FFC9634-3DDF-470B-8F18-5B104CF9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77E501-B521-4B06-96AB-DC473865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0544C-CAC6-4C4F-A27B-C9988AF9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User aggregation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05AB4D-3C51-497D-9FA6-10F758FFC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9480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185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Parcel</vt:lpstr>
      <vt:lpstr>SOCIAL MEDIA TREND ANALYSIS </vt:lpstr>
      <vt:lpstr>Introduction</vt:lpstr>
      <vt:lpstr>Project: USING A Flexible pipeline to analyze trends on social media</vt:lpstr>
      <vt:lpstr>case study using ds pipeline</vt:lpstr>
      <vt:lpstr>Dataset </vt:lpstr>
      <vt:lpstr>Tools</vt:lpstr>
      <vt:lpstr>Steps</vt:lpstr>
      <vt:lpstr>PowerPoint Presentation</vt:lpstr>
      <vt:lpstr>User aggregation</vt:lpstr>
      <vt:lpstr>Community</vt:lpstr>
      <vt:lpstr>Community populations</vt:lpstr>
      <vt:lpstr>Optimal number of topics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TREND ANALYSIS </dc:title>
  <dc:creator>B Sri</dc:creator>
  <cp:revision>6</cp:revision>
  <dcterms:created xsi:type="dcterms:W3CDTF">2019-12-05T18:12:27Z</dcterms:created>
  <dcterms:modified xsi:type="dcterms:W3CDTF">2019-12-17T01:03:58Z</dcterms:modified>
</cp:coreProperties>
</file>